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43205400" cy="32404050"/>
  <p:notesSz cx="6858000" cy="9947275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E1D-7361-4FF3-9D7B-2CA5450A40BC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BEE-42EA-4476-973F-D0D2C43B28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8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160270" y="1297665"/>
            <a:ext cx="38884860" cy="5400675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270" y="7560947"/>
            <a:ext cx="38884860" cy="2138517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1602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3E1D-7361-4FF3-9D7B-2CA5450A40BC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761845" y="30033756"/>
            <a:ext cx="1368171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09638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FBEE-42EA-4476-973F-D0D2C43B28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4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Ocorrência de doenças fúngicas em cultivo de tomate orgânico </a:t>
            </a:r>
            <a:endParaRPr lang="pt-BR" sz="1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i="1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4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10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10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63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i="1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2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4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10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altLang="pt-BR" sz="10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18900" b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altLang="pt-BR" sz="18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18900" b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altLang="pt-BR" sz="18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0" cy="32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1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Personalizar</PresentationFormat>
  <Paragraphs>22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Ocorrência de doenças fúngicas em cultivo de tomate orgânico </vt:lpstr>
      <vt:lpstr>  </vt:lpstr>
      <vt:lpstr>  </vt:lpstr>
      <vt:lpstr>Introdução</vt:lpstr>
      <vt:lpstr>Introdução</vt:lpstr>
      <vt:lpstr>Objetivos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Conclusões</vt:lpstr>
      <vt:lpstr>Referências Bibliográficas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Ocorrência de doenças fúngicas em cultivo de tomate orgânico </dc:title>
  <dc:creator>MATHEUS</dc:creator>
  <cp:lastModifiedBy>MATHEUS</cp:lastModifiedBy>
  <cp:revision>1</cp:revision>
  <dcterms:created xsi:type="dcterms:W3CDTF">2017-01-12T22:14:35Z</dcterms:created>
  <dcterms:modified xsi:type="dcterms:W3CDTF">2017-01-12T22:14:35Z</dcterms:modified>
</cp:coreProperties>
</file>