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18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30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1-5BB3-44C7-8612-1446E21D80D5}" type="datetimeFigureOut">
              <a:rPr lang="pt-BR" smtClean="0"/>
              <a:t>12/06/2016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37D-A733-47BD-9746-C0E2337F7A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966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1-5BB3-44C7-8612-1446E21D80D5}" type="datetimeFigureOut">
              <a:rPr lang="pt-BR" smtClean="0"/>
              <a:t>12/06/2016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37D-A733-47BD-9746-C0E2337F7A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525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1-5BB3-44C7-8612-1446E21D80D5}" type="datetimeFigureOut">
              <a:rPr lang="pt-BR" smtClean="0"/>
              <a:t>12/06/2016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37D-A733-47BD-9746-C0E2337F7A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14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1-5BB3-44C7-8612-1446E21D80D5}" type="datetimeFigureOut">
              <a:rPr lang="pt-BR" smtClean="0"/>
              <a:t>12/06/2016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37D-A733-47BD-9746-C0E2337F7A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656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1-5BB3-44C7-8612-1446E21D80D5}" type="datetimeFigureOut">
              <a:rPr lang="pt-BR" smtClean="0"/>
              <a:t>12/06/2016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37D-A733-47BD-9746-C0E2337F7A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45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1-5BB3-44C7-8612-1446E21D80D5}" type="datetimeFigureOut">
              <a:rPr lang="pt-BR" smtClean="0"/>
              <a:t>12/06/2016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37D-A733-47BD-9746-C0E2337F7A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95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1-5BB3-44C7-8612-1446E21D80D5}" type="datetimeFigureOut">
              <a:rPr lang="pt-BR" smtClean="0"/>
              <a:t>12/06/2016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37D-A733-47BD-9746-C0E2337F7A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59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1-5BB3-44C7-8612-1446E21D80D5}" type="datetimeFigureOut">
              <a:rPr lang="pt-BR" smtClean="0"/>
              <a:t>12/06/2016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37D-A733-47BD-9746-C0E2337F7A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142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1-5BB3-44C7-8612-1446E21D80D5}" type="datetimeFigureOut">
              <a:rPr lang="pt-BR" smtClean="0"/>
              <a:t>12/06/2016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37D-A733-47BD-9746-C0E2337F7A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82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1-5BB3-44C7-8612-1446E21D80D5}" type="datetimeFigureOut">
              <a:rPr lang="pt-BR" smtClean="0"/>
              <a:t>12/06/2016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37D-A733-47BD-9746-C0E2337F7A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700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1-5BB3-44C7-8612-1446E21D80D5}" type="datetimeFigureOut">
              <a:rPr lang="pt-BR" smtClean="0"/>
              <a:t>12/06/2016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37D-A733-47BD-9746-C0E2337F7A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4218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BC741-5BB3-44C7-8612-1446E21D80D5}" type="datetimeFigureOut">
              <a:rPr lang="pt-BR" smtClean="0"/>
              <a:t>12/06/2016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937D-A733-47BD-9746-C0E2337F7A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490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Construção de abrigos</a:t>
            </a:r>
            <a:br>
              <a:rPr lang="pt-BR" dirty="0"/>
            </a:br>
            <a:r>
              <a:rPr lang="pt-BR" dirty="0"/>
              <a:t>para cultivo protegido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27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 descr="http://2.bp.blogspot.com/-QFuhyu606mM/T6FQebVBKcI/AAAAAAAAABw/_hMT-Su3IIA/s320/DSC01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" y="0"/>
            <a:ext cx="91439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475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7460" r="22583" b="11706"/>
          <a:stretch/>
        </p:blipFill>
        <p:spPr bwMode="auto">
          <a:xfrm>
            <a:off x="-6321" y="0"/>
            <a:ext cx="9240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5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7262" r="22805" b="12103"/>
          <a:stretch/>
        </p:blipFill>
        <p:spPr bwMode="auto">
          <a:xfrm>
            <a:off x="0" y="0"/>
            <a:ext cx="91585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05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7460" r="23140" b="1210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58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3" t="17471" r="22713" b="12599"/>
          <a:stretch/>
        </p:blipFill>
        <p:spPr bwMode="auto">
          <a:xfrm>
            <a:off x="13855" y="-5720"/>
            <a:ext cx="9144000" cy="686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38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1" t="17144" r="23094" b="11773"/>
          <a:stretch/>
        </p:blipFill>
        <p:spPr bwMode="auto">
          <a:xfrm>
            <a:off x="5458" y="-29396"/>
            <a:ext cx="9176131" cy="688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34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16865" r="23028" b="11905"/>
          <a:stretch/>
        </p:blipFill>
        <p:spPr bwMode="auto">
          <a:xfrm>
            <a:off x="0" y="-23574"/>
            <a:ext cx="9144000" cy="688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52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6865" r="23140" b="1190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14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16865" r="22806" b="11905"/>
          <a:stretch/>
        </p:blipFill>
        <p:spPr bwMode="auto">
          <a:xfrm>
            <a:off x="0" y="1"/>
            <a:ext cx="9144000" cy="688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3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7460" r="23141" b="12103"/>
          <a:stretch/>
        </p:blipFill>
        <p:spPr bwMode="auto">
          <a:xfrm>
            <a:off x="0" y="15612"/>
            <a:ext cx="9175238" cy="684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33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7" t="17152" r="22445" b="11995"/>
          <a:stretch/>
        </p:blipFill>
        <p:spPr bwMode="auto">
          <a:xfrm>
            <a:off x="-1" y="-11226"/>
            <a:ext cx="9144001" cy="686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5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t="16071" r="22805" b="11905"/>
          <a:stretch/>
        </p:blipFill>
        <p:spPr bwMode="auto">
          <a:xfrm>
            <a:off x="0" y="0"/>
            <a:ext cx="9124644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051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17063" r="22805" b="12103"/>
          <a:stretch/>
        </p:blipFill>
        <p:spPr bwMode="auto">
          <a:xfrm>
            <a:off x="1" y="0"/>
            <a:ext cx="91474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89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21230" r="22805" b="12103"/>
          <a:stretch/>
        </p:blipFill>
        <p:spPr bwMode="auto">
          <a:xfrm>
            <a:off x="1" y="0"/>
            <a:ext cx="91360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590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18056" r="23029" b="12103"/>
          <a:stretch/>
        </p:blipFill>
        <p:spPr bwMode="auto">
          <a:xfrm>
            <a:off x="13855" y="0"/>
            <a:ext cx="9117942" cy="685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683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6865" r="23140" b="11905"/>
          <a:stretch/>
        </p:blipFill>
        <p:spPr bwMode="auto">
          <a:xfrm>
            <a:off x="1" y="-4258"/>
            <a:ext cx="9139192" cy="686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452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6667" r="23141" b="11310"/>
          <a:stretch/>
        </p:blipFill>
        <p:spPr bwMode="auto">
          <a:xfrm>
            <a:off x="0" y="13855"/>
            <a:ext cx="91836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873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17460" r="22694" b="11904"/>
          <a:stretch/>
        </p:blipFill>
        <p:spPr bwMode="auto">
          <a:xfrm>
            <a:off x="0" y="0"/>
            <a:ext cx="91759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1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16865" r="23028" b="11706"/>
          <a:stretch/>
        </p:blipFill>
        <p:spPr bwMode="auto">
          <a:xfrm>
            <a:off x="0" y="-15580"/>
            <a:ext cx="9145680" cy="687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76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7063" r="22583" b="11916"/>
          <a:stretch/>
        </p:blipFill>
        <p:spPr bwMode="auto">
          <a:xfrm>
            <a:off x="2802" y="9142"/>
            <a:ext cx="9184276" cy="684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56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2" t="16865" r="23141" b="11553"/>
          <a:stretch/>
        </p:blipFill>
        <p:spPr bwMode="auto">
          <a:xfrm>
            <a:off x="0" y="0"/>
            <a:ext cx="9144000" cy="694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11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1" t="17063" r="22739" b="11739"/>
          <a:stretch/>
        </p:blipFill>
        <p:spPr bwMode="auto">
          <a:xfrm>
            <a:off x="963" y="2753"/>
            <a:ext cx="9251557" cy="693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31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7460" r="22917" b="11508"/>
          <a:stretch/>
        </p:blipFill>
        <p:spPr bwMode="auto">
          <a:xfrm>
            <a:off x="-25648" y="-1"/>
            <a:ext cx="9169648" cy="686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52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8056" r="22917" b="12104"/>
          <a:stretch/>
        </p:blipFill>
        <p:spPr bwMode="auto">
          <a:xfrm>
            <a:off x="-8562" y="0"/>
            <a:ext cx="9152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6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7460" r="23029" b="12103"/>
          <a:stretch/>
        </p:blipFill>
        <p:spPr bwMode="auto">
          <a:xfrm>
            <a:off x="0" y="0"/>
            <a:ext cx="92148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546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7460" r="22917" b="11904"/>
          <a:stretch/>
        </p:blipFill>
        <p:spPr bwMode="auto">
          <a:xfrm>
            <a:off x="9809" y="0"/>
            <a:ext cx="91889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120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6667" r="23140" b="12301"/>
          <a:stretch/>
        </p:blipFill>
        <p:spPr bwMode="auto">
          <a:xfrm>
            <a:off x="0" y="-1"/>
            <a:ext cx="9144000" cy="689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404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7262" r="23029" b="12698"/>
          <a:stretch/>
        </p:blipFill>
        <p:spPr bwMode="auto">
          <a:xfrm>
            <a:off x="0" y="0"/>
            <a:ext cx="92476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541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7460" r="22917" b="1210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203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17262" r="23140" b="11706"/>
          <a:stretch/>
        </p:blipFill>
        <p:spPr bwMode="auto">
          <a:xfrm>
            <a:off x="0" y="0"/>
            <a:ext cx="9156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639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t="16865" r="22806" b="11508"/>
          <a:stretch/>
        </p:blipFill>
        <p:spPr bwMode="auto">
          <a:xfrm>
            <a:off x="-19148" y="0"/>
            <a:ext cx="9163147" cy="684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736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7460" r="23141" b="11706"/>
          <a:stretch/>
        </p:blipFill>
        <p:spPr bwMode="auto">
          <a:xfrm>
            <a:off x="4161" y="0"/>
            <a:ext cx="91632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578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2" t="16963" r="22803" b="11417"/>
          <a:stretch/>
        </p:blipFill>
        <p:spPr bwMode="auto">
          <a:xfrm>
            <a:off x="0" y="0"/>
            <a:ext cx="91450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17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17460" r="23140" b="1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6613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t="16666" r="23141" b="12500"/>
          <a:stretch/>
        </p:blipFill>
        <p:spPr bwMode="auto">
          <a:xfrm>
            <a:off x="-18078" y="0"/>
            <a:ext cx="9220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477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6667" r="22917" b="11706"/>
          <a:stretch/>
        </p:blipFill>
        <p:spPr bwMode="auto">
          <a:xfrm>
            <a:off x="0" y="0"/>
            <a:ext cx="9144000" cy="690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62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7063" r="22917" b="12103"/>
          <a:stretch/>
        </p:blipFill>
        <p:spPr bwMode="auto">
          <a:xfrm>
            <a:off x="0" y="0"/>
            <a:ext cx="91632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080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7063" r="23141" b="12698"/>
          <a:stretch/>
        </p:blipFill>
        <p:spPr bwMode="auto">
          <a:xfrm>
            <a:off x="0" y="0"/>
            <a:ext cx="92408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651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17063" r="22806" b="1190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7170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9" t="17140" r="23060" b="1183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7495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8" t="17063" r="22918" b="12103"/>
          <a:stretch/>
        </p:blipFill>
        <p:spPr bwMode="auto">
          <a:xfrm>
            <a:off x="0" y="0"/>
            <a:ext cx="9144000" cy="690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299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17063" r="22917" b="12103"/>
          <a:stretch/>
        </p:blipFill>
        <p:spPr bwMode="auto">
          <a:xfrm>
            <a:off x="0" y="0"/>
            <a:ext cx="92016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302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7857" r="22917" b="11707"/>
          <a:stretch/>
        </p:blipFill>
        <p:spPr bwMode="auto">
          <a:xfrm>
            <a:off x="0" y="0"/>
            <a:ext cx="92341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344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7063" r="23140" b="12103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9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1" t="17153" r="23461" b="12961"/>
          <a:stretch/>
        </p:blipFill>
        <p:spPr bwMode="auto">
          <a:xfrm>
            <a:off x="-13676" y="0"/>
            <a:ext cx="91997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9270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7460" r="23252" b="115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8527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16667" r="22694" b="12301"/>
          <a:stretch/>
        </p:blipFill>
        <p:spPr bwMode="auto">
          <a:xfrm>
            <a:off x="-1" y="0"/>
            <a:ext cx="92142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8366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16865" r="22805" b="12500"/>
          <a:stretch/>
        </p:blipFill>
        <p:spPr bwMode="auto">
          <a:xfrm>
            <a:off x="0" y="0"/>
            <a:ext cx="91652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3794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7262" r="23029" b="11904"/>
          <a:stretch/>
        </p:blipFill>
        <p:spPr bwMode="auto">
          <a:xfrm>
            <a:off x="0" y="-3479"/>
            <a:ext cx="9144000" cy="686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639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7063" r="23029" b="11905"/>
          <a:stretch/>
        </p:blipFill>
        <p:spPr bwMode="auto">
          <a:xfrm>
            <a:off x="13855" y="18937"/>
            <a:ext cx="9112382" cy="683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864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15873" r="21244" b="11111"/>
          <a:stretch/>
        </p:blipFill>
        <p:spPr bwMode="auto">
          <a:xfrm>
            <a:off x="-24796" y="0"/>
            <a:ext cx="92433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2250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15854" r="21356" b="11178"/>
          <a:stretch/>
        </p:blipFill>
        <p:spPr bwMode="auto">
          <a:xfrm>
            <a:off x="-12252" y="0"/>
            <a:ext cx="91959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3232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15873" r="21690" b="11309"/>
          <a:stretch/>
        </p:blipFill>
        <p:spPr bwMode="auto">
          <a:xfrm>
            <a:off x="-6780" y="7640"/>
            <a:ext cx="9146257" cy="685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129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17063" r="23029" b="12103"/>
          <a:stretch/>
        </p:blipFill>
        <p:spPr bwMode="auto">
          <a:xfrm>
            <a:off x="-1" y="0"/>
            <a:ext cx="91824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841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17063" r="23252" b="12897"/>
          <a:stretch/>
        </p:blipFill>
        <p:spPr bwMode="auto">
          <a:xfrm>
            <a:off x="0" y="14180"/>
            <a:ext cx="9144000" cy="684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185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7063" r="22805" b="12301"/>
          <a:stretch/>
        </p:blipFill>
        <p:spPr bwMode="auto">
          <a:xfrm>
            <a:off x="5053" y="14180"/>
            <a:ext cx="9138947" cy="684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859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7063" r="22806" b="11905"/>
          <a:stretch/>
        </p:blipFill>
        <p:spPr bwMode="auto">
          <a:xfrm>
            <a:off x="0" y="-4290"/>
            <a:ext cx="9144000" cy="686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5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</Words>
  <Application>Microsoft Office PowerPoint</Application>
  <PresentationFormat>Apresentação na tela (4:3)</PresentationFormat>
  <Paragraphs>1</Paragraphs>
  <Slides>58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59" baseType="lpstr">
      <vt:lpstr>Tema do Office</vt:lpstr>
      <vt:lpstr>Construção de abrigos para cultivo protegido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Construção de abrigos para cultivo protegido</dc:title>
  <dc:creator>Matheus caniato</dc:creator>
  <cp:lastModifiedBy>MATHEUS</cp:lastModifiedBy>
  <cp:revision>14</cp:revision>
  <dcterms:created xsi:type="dcterms:W3CDTF">2015-04-15T00:35:01Z</dcterms:created>
  <dcterms:modified xsi:type="dcterms:W3CDTF">2016-06-13T00:54:16Z</dcterms:modified>
</cp:coreProperties>
</file>