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4" r:id="rId3"/>
    <p:sldId id="285" r:id="rId4"/>
    <p:sldId id="258" r:id="rId5"/>
    <p:sldId id="261" r:id="rId6"/>
    <p:sldId id="262" r:id="rId7"/>
    <p:sldId id="286" r:id="rId8"/>
    <p:sldId id="271" r:id="rId9"/>
    <p:sldId id="282" r:id="rId10"/>
    <p:sldId id="280" r:id="rId11"/>
    <p:sldId id="283" r:id="rId12"/>
    <p:sldId id="290" r:id="rId13"/>
    <p:sldId id="288" r:id="rId14"/>
    <p:sldId id="281" r:id="rId15"/>
    <p:sldId id="289" r:id="rId16"/>
    <p:sldId id="275" r:id="rId17"/>
    <p:sldId id="277" r:id="rId18"/>
    <p:sldId id="279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05" autoAdjust="0"/>
  </p:normalViewPr>
  <p:slideViewPr>
    <p:cSldViewPr>
      <p:cViewPr>
        <p:scale>
          <a:sx n="60" d="100"/>
          <a:sy n="60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ocuments\IFAM\PIBIC\Ronald\dados%20estatisticos%20ronal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ocuments\IFAM\PIBIC\Ronald\dados%20estatisticos%20ronal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ocuments\IFAM\PIBIC\Ronald\dados%20estatisticos%20ronal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ocuments\IFAM\PIBIC\Ronald\dados%20estatisticos%20ronal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ocuments\IFAM\PIBIC\Ronald\dados%20estatisticos%20ronal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ocuments\IFAM\PIBIC\Ronald\dados%20estatisticos%20ronal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ocuments\IFAM\PIBIC\Ronald\dados%20estatisticos%20rona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Dia</a:t>
            </a:r>
            <a:r>
              <a:rPr lang="en-US" baseline="0" smtClean="0"/>
              <a:t> 2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 DIA 2'!$L$38</c:f>
              <c:strCache>
                <c:ptCount val="1"/>
                <c:pt idx="0">
                  <c:v>icm</c:v>
                </c:pt>
              </c:strCache>
            </c:strRef>
          </c:tx>
          <c:spPr>
            <a:ln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-0.14910148872347517"/>
                  <c:y val="9.8807715058687171E-2"/>
                </c:manualLayout>
              </c:layout>
              <c:numFmt formatCode="General" sourceLinked="0"/>
            </c:trendlineLbl>
          </c:trendline>
          <c:cat>
            <c:numRef>
              <c:f>'AV DIA 2'!$K$39:$K$44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</c:numCache>
            </c:numRef>
          </c:cat>
          <c:val>
            <c:numRef>
              <c:f>'AV DIA 2'!$L$39:$L$44</c:f>
              <c:numCache>
                <c:formatCode>General</c:formatCode>
                <c:ptCount val="6"/>
                <c:pt idx="0">
                  <c:v>1.05</c:v>
                </c:pt>
                <c:pt idx="1">
                  <c:v>0.98</c:v>
                </c:pt>
                <c:pt idx="2">
                  <c:v>0.95</c:v>
                </c:pt>
                <c:pt idx="3">
                  <c:v>1.02</c:v>
                </c:pt>
                <c:pt idx="4">
                  <c:v>0.85</c:v>
                </c:pt>
                <c:pt idx="5">
                  <c:v>0.63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844864"/>
        <c:axId val="309043776"/>
      </c:lineChart>
      <c:catAx>
        <c:axId val="3358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9043776"/>
        <c:crosses val="autoZero"/>
        <c:auto val="1"/>
        <c:lblAlgn val="ctr"/>
        <c:lblOffset val="100"/>
        <c:noMultiLvlLbl val="0"/>
      </c:catAx>
      <c:valAx>
        <c:axId val="309043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584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Dia 3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 DIA 3'!$L$39</c:f>
              <c:strCache>
                <c:ptCount val="1"/>
                <c:pt idx="0">
                  <c:v>icm</c:v>
                </c:pt>
              </c:strCache>
            </c:strRef>
          </c:tx>
          <c:spPr>
            <a:ln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-0.1269790777963874"/>
                  <c:y val="0.17419290368702994"/>
                </c:manualLayout>
              </c:layout>
              <c:numFmt formatCode="General" sourceLinked="0"/>
            </c:trendlineLbl>
          </c:trendline>
          <c:cat>
            <c:numRef>
              <c:f>'AV DIA 3'!$K$40:$K$45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</c:numCache>
            </c:numRef>
          </c:cat>
          <c:val>
            <c:numRef>
              <c:f>'AV DIA 3'!$L$40:$L$45</c:f>
              <c:numCache>
                <c:formatCode>General</c:formatCode>
                <c:ptCount val="6"/>
                <c:pt idx="0">
                  <c:v>1.28</c:v>
                </c:pt>
                <c:pt idx="1">
                  <c:v>1.35</c:v>
                </c:pt>
                <c:pt idx="2">
                  <c:v>1.26</c:v>
                </c:pt>
                <c:pt idx="3">
                  <c:v>1.3</c:v>
                </c:pt>
                <c:pt idx="4">
                  <c:v>1.07</c:v>
                </c:pt>
                <c:pt idx="5">
                  <c:v>0.79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845376"/>
        <c:axId val="309045504"/>
      </c:lineChart>
      <c:catAx>
        <c:axId val="33584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9045504"/>
        <c:crosses val="autoZero"/>
        <c:auto val="1"/>
        <c:lblAlgn val="ctr"/>
        <c:lblOffset val="100"/>
        <c:noMultiLvlLbl val="0"/>
      </c:catAx>
      <c:valAx>
        <c:axId val="309045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584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dia </a:t>
            </a:r>
            <a:r>
              <a:rPr lang="en-US" smtClean="0"/>
              <a:t>4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 DIA 4'!$L$39</c:f>
              <c:strCache>
                <c:ptCount val="1"/>
                <c:pt idx="0">
                  <c:v>dia 3</c:v>
                </c:pt>
              </c:strCache>
            </c:strRef>
          </c:tx>
          <c:spPr>
            <a:ln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9.8419429189700314E-2"/>
                  <c:y val="-0.29046305343218959"/>
                </c:manualLayout>
              </c:layout>
              <c:numFmt formatCode="General" sourceLinked="0"/>
            </c:trendlineLbl>
          </c:trendline>
          <c:cat>
            <c:numRef>
              <c:f>'AV DIA 4'!$K$40:$K$45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</c:numCache>
            </c:numRef>
          </c:cat>
          <c:val>
            <c:numRef>
              <c:f>'AV DIA 4'!$L$40:$L$45</c:f>
              <c:numCache>
                <c:formatCode>General</c:formatCode>
                <c:ptCount val="6"/>
                <c:pt idx="0">
                  <c:v>1.45</c:v>
                </c:pt>
                <c:pt idx="1">
                  <c:v>1.62</c:v>
                </c:pt>
                <c:pt idx="2">
                  <c:v>1.47</c:v>
                </c:pt>
                <c:pt idx="3">
                  <c:v>1.58</c:v>
                </c:pt>
                <c:pt idx="4">
                  <c:v>1.39</c:v>
                </c:pt>
                <c:pt idx="5">
                  <c:v>0.97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845888"/>
        <c:axId val="309047232"/>
      </c:lineChart>
      <c:catAx>
        <c:axId val="33584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9047232"/>
        <c:crosses val="autoZero"/>
        <c:auto val="1"/>
        <c:lblAlgn val="ctr"/>
        <c:lblOffset val="100"/>
        <c:noMultiLvlLbl val="0"/>
      </c:catAx>
      <c:valAx>
        <c:axId val="30904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584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 DIA 5'!$L$39</c:f>
              <c:strCache>
                <c:ptCount val="1"/>
                <c:pt idx="0">
                  <c:v>Dia 5</c:v>
                </c:pt>
              </c:strCache>
            </c:strRef>
          </c:tx>
          <c:spPr>
            <a:ln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7.6130684081172711E-2"/>
                  <c:y val="-0.2416112715871076"/>
                </c:manualLayout>
              </c:layout>
              <c:numFmt formatCode="General" sourceLinked="0"/>
            </c:trendlineLbl>
          </c:trendline>
          <c:cat>
            <c:numRef>
              <c:f>'AV DIA 5'!$K$40:$K$45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</c:numCache>
            </c:numRef>
          </c:cat>
          <c:val>
            <c:numRef>
              <c:f>'AV DIA 5'!$L$40:$L$45</c:f>
              <c:numCache>
                <c:formatCode>General</c:formatCode>
                <c:ptCount val="6"/>
                <c:pt idx="0">
                  <c:v>1.55</c:v>
                </c:pt>
                <c:pt idx="1">
                  <c:v>1.78</c:v>
                </c:pt>
                <c:pt idx="2">
                  <c:v>1.61</c:v>
                </c:pt>
                <c:pt idx="3">
                  <c:v>1.77</c:v>
                </c:pt>
                <c:pt idx="4">
                  <c:v>1.91</c:v>
                </c:pt>
                <c:pt idx="5">
                  <c:v>1.34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846400"/>
        <c:axId val="309048960"/>
      </c:lineChart>
      <c:catAx>
        <c:axId val="33584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9048960"/>
        <c:crosses val="autoZero"/>
        <c:auto val="1"/>
        <c:lblAlgn val="ctr"/>
        <c:lblOffset val="100"/>
        <c:noMultiLvlLbl val="0"/>
      </c:catAx>
      <c:valAx>
        <c:axId val="30904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584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 DIA 6'!$L$38</c:f>
              <c:strCache>
                <c:ptCount val="1"/>
                <c:pt idx="0">
                  <c:v>Dia 6</c:v>
                </c:pt>
              </c:strCache>
            </c:strRef>
          </c:tx>
          <c:spPr>
            <a:ln>
              <a:noFill/>
            </a:ln>
          </c:spPr>
          <c:trendline>
            <c:spPr>
              <a:ln cap="flat">
                <a:miter lim="800000"/>
              </a:ln>
            </c:spPr>
            <c:trendlineType val="poly"/>
            <c:order val="3"/>
            <c:dispRSqr val="1"/>
            <c:dispEq val="1"/>
            <c:trendlineLbl>
              <c:layout>
                <c:manualLayout>
                  <c:x val="-4.9427614618784187E-3"/>
                  <c:y val="0.15965153177424732"/>
                </c:manualLayout>
              </c:layout>
              <c:numFmt formatCode="General" sourceLinked="0"/>
            </c:trendlineLbl>
          </c:trendline>
          <c:cat>
            <c:numRef>
              <c:f>'AV DIA 6'!$K$39:$K$44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</c:numCache>
            </c:numRef>
          </c:cat>
          <c:val>
            <c:numRef>
              <c:f>'AV DIA 6'!$L$39:$L$44</c:f>
              <c:numCache>
                <c:formatCode>General</c:formatCode>
                <c:ptCount val="6"/>
                <c:pt idx="0">
                  <c:v>1.75</c:v>
                </c:pt>
                <c:pt idx="1">
                  <c:v>1.92</c:v>
                </c:pt>
                <c:pt idx="2">
                  <c:v>1.79</c:v>
                </c:pt>
                <c:pt idx="3">
                  <c:v>1.96</c:v>
                </c:pt>
                <c:pt idx="4">
                  <c:v>2.39</c:v>
                </c:pt>
                <c:pt idx="5">
                  <c:v>1.62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920768"/>
        <c:axId val="204447744"/>
      </c:lineChart>
      <c:catAx>
        <c:axId val="3099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447744"/>
        <c:crosses val="autoZero"/>
        <c:auto val="1"/>
        <c:lblAlgn val="ctr"/>
        <c:lblOffset val="100"/>
        <c:noMultiLvlLbl val="0"/>
      </c:catAx>
      <c:valAx>
        <c:axId val="204447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992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 DIA 7'!$L$36</c:f>
              <c:strCache>
                <c:ptCount val="1"/>
                <c:pt idx="0">
                  <c:v>Dia 7</c:v>
                </c:pt>
              </c:strCache>
            </c:strRef>
          </c:tx>
          <c:spPr>
            <a:ln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3.1807123471541708E-2"/>
                  <c:y val="0.20755659501885412"/>
                </c:manualLayout>
              </c:layout>
              <c:numFmt formatCode="General" sourceLinked="0"/>
            </c:trendlineLbl>
          </c:trendline>
          <c:cat>
            <c:numRef>
              <c:f>'AV DIA 7'!$K$37:$K$42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</c:numCache>
            </c:numRef>
          </c:cat>
          <c:val>
            <c:numRef>
              <c:f>'AV DIA 7'!$L$37:$L$42</c:f>
              <c:numCache>
                <c:formatCode>General</c:formatCode>
                <c:ptCount val="6"/>
                <c:pt idx="0">
                  <c:v>1.96</c:v>
                </c:pt>
                <c:pt idx="1">
                  <c:v>2.15</c:v>
                </c:pt>
                <c:pt idx="2">
                  <c:v>1.98</c:v>
                </c:pt>
                <c:pt idx="3">
                  <c:v>2.06</c:v>
                </c:pt>
                <c:pt idx="4">
                  <c:v>2.7</c:v>
                </c:pt>
                <c:pt idx="5">
                  <c:v>1.98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921280"/>
        <c:axId val="204449472"/>
      </c:lineChart>
      <c:catAx>
        <c:axId val="3099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449472"/>
        <c:crosses val="autoZero"/>
        <c:auto val="1"/>
        <c:lblAlgn val="ctr"/>
        <c:lblOffset val="100"/>
        <c:noMultiLvlLbl val="0"/>
      </c:catAx>
      <c:valAx>
        <c:axId val="20444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992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 DIA 8'!$K$37</c:f>
              <c:strCache>
                <c:ptCount val="1"/>
                <c:pt idx="0">
                  <c:v>Dia 8</c:v>
                </c:pt>
              </c:strCache>
            </c:strRef>
          </c:tx>
          <c:spPr>
            <a:ln>
              <a:noFill/>
            </a:ln>
          </c:spPr>
          <c:trendline>
            <c:spPr>
              <a:ln w="3175"/>
            </c:spPr>
            <c:trendlineType val="poly"/>
            <c:order val="3"/>
            <c:dispRSqr val="1"/>
            <c:dispEq val="1"/>
            <c:trendlineLbl>
              <c:layout>
                <c:manualLayout>
                  <c:x val="3.8302636505407599E-2"/>
                  <c:y val="0.19830002018978396"/>
                </c:manualLayout>
              </c:layout>
              <c:numFmt formatCode="General" sourceLinked="0"/>
            </c:trendlineLbl>
          </c:trendline>
          <c:cat>
            <c:numRef>
              <c:f>'AV DIA 8'!$J$38:$J$43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</c:numCache>
            </c:numRef>
          </c:cat>
          <c:val>
            <c:numRef>
              <c:f>'AV DIA 8'!$K$38:$K$43</c:f>
              <c:numCache>
                <c:formatCode>General</c:formatCode>
                <c:ptCount val="6"/>
                <c:pt idx="0">
                  <c:v>2.1</c:v>
                </c:pt>
                <c:pt idx="1">
                  <c:v>2.2999999999999998</c:v>
                </c:pt>
                <c:pt idx="2">
                  <c:v>2.13</c:v>
                </c:pt>
                <c:pt idx="3">
                  <c:v>2.29</c:v>
                </c:pt>
                <c:pt idx="4">
                  <c:v>3.3</c:v>
                </c:pt>
                <c:pt idx="5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921792"/>
        <c:axId val="204451200"/>
      </c:lineChart>
      <c:catAx>
        <c:axId val="3099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451200"/>
        <c:crosses val="autoZero"/>
        <c:auto val="1"/>
        <c:lblAlgn val="ctr"/>
        <c:lblOffset val="100"/>
        <c:noMultiLvlLbl val="0"/>
      </c:catAx>
      <c:valAx>
        <c:axId val="204451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992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89032-B712-4090-B827-012045A8EEEC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C0A2346-6046-44AB-B603-E9AE3E22F790}">
      <dgm:prSet phldrT="[Text]" custT="1"/>
      <dgm:spPr/>
      <dgm:t>
        <a:bodyPr/>
        <a:lstStyle/>
        <a:p>
          <a:r>
            <a:rPr lang="pt-BR" sz="1600" b="1" dirty="0" smtClean="0">
              <a:latin typeface="Times New Roman" pitchFamily="18" charset="0"/>
              <a:cs typeface="Times New Roman" pitchFamily="18" charset="0"/>
            </a:rPr>
            <a:t>Fonte de inóculo</a:t>
          </a:r>
          <a:endParaRPr lang="pt-BR" sz="1600" b="1" dirty="0">
            <a:latin typeface="Times New Roman" pitchFamily="18" charset="0"/>
            <a:cs typeface="Times New Roman" pitchFamily="18" charset="0"/>
          </a:endParaRPr>
        </a:p>
      </dgm:t>
    </dgm:pt>
    <dgm:pt modelId="{A3517C16-80E3-41F2-8FDA-A4320CB72C18}" type="parTrans" cxnId="{98851ED0-E4D1-436B-84AE-DF18A3BDF349}">
      <dgm:prSet/>
      <dgm:spPr/>
      <dgm:t>
        <a:bodyPr/>
        <a:lstStyle/>
        <a:p>
          <a:endParaRPr lang="pt-BR" sz="1400" b="1"/>
        </a:p>
      </dgm:t>
    </dgm:pt>
    <dgm:pt modelId="{61CDB11F-DCD8-4329-BB80-33839DF69031}" type="sibTrans" cxnId="{98851ED0-E4D1-436B-84AE-DF18A3BDF349}">
      <dgm:prSet/>
      <dgm:spPr/>
      <dgm:t>
        <a:bodyPr/>
        <a:lstStyle/>
        <a:p>
          <a:endParaRPr lang="pt-BR" sz="1400" b="1"/>
        </a:p>
      </dgm:t>
    </dgm:pt>
    <dgm:pt modelId="{46C09946-E50A-4B9D-8E10-8AC70FD7A955}">
      <dgm:prSet phldrT="[Text]" custT="1"/>
      <dgm:spPr/>
      <dgm:t>
        <a:bodyPr/>
        <a:lstStyle/>
        <a:p>
          <a:r>
            <a:rPr lang="pt-BR" sz="1600" b="1" dirty="0" smtClean="0">
              <a:latin typeface="Times New Roman" pitchFamily="18" charset="0"/>
              <a:cs typeface="Times New Roman" pitchFamily="18" charset="0"/>
            </a:rPr>
            <a:t>Restos culturais</a:t>
          </a:r>
          <a:endParaRPr lang="pt-BR" sz="1600" b="1" dirty="0">
            <a:latin typeface="Times New Roman" pitchFamily="18" charset="0"/>
            <a:cs typeface="Times New Roman" pitchFamily="18" charset="0"/>
          </a:endParaRPr>
        </a:p>
      </dgm:t>
    </dgm:pt>
    <dgm:pt modelId="{59C824EA-3556-46E0-B959-536E9235837A}" type="parTrans" cxnId="{00EBE4D4-82EF-46D7-94A4-53E81EC7E45A}">
      <dgm:prSet/>
      <dgm:spPr/>
      <dgm:t>
        <a:bodyPr/>
        <a:lstStyle/>
        <a:p>
          <a:endParaRPr lang="pt-BR" sz="1400" b="1"/>
        </a:p>
      </dgm:t>
    </dgm:pt>
    <dgm:pt modelId="{1EBA6F4D-3BD6-4F26-B90E-F21AAE2EF768}" type="sibTrans" cxnId="{00EBE4D4-82EF-46D7-94A4-53E81EC7E45A}">
      <dgm:prSet/>
      <dgm:spPr/>
      <dgm:t>
        <a:bodyPr/>
        <a:lstStyle/>
        <a:p>
          <a:endParaRPr lang="pt-BR" sz="1400" b="1"/>
        </a:p>
      </dgm:t>
    </dgm:pt>
    <dgm:pt modelId="{90EFA39A-A0CF-4673-AFF2-F992C05241D0}">
      <dgm:prSet phldrT="[Text]" custT="1"/>
      <dgm:spPr/>
      <dgm:t>
        <a:bodyPr/>
        <a:lstStyle/>
        <a:p>
          <a:r>
            <a:rPr lang="pt-BR" sz="1400" b="1" dirty="0" smtClean="0">
              <a:latin typeface="Times New Roman" pitchFamily="18" charset="0"/>
              <a:cs typeface="Times New Roman" pitchFamily="18" charset="0"/>
            </a:rPr>
            <a:t>Plantas hospedeiras</a:t>
          </a:r>
          <a:endParaRPr lang="pt-BR" sz="1400" b="1" dirty="0">
            <a:latin typeface="Times New Roman" pitchFamily="18" charset="0"/>
            <a:cs typeface="Times New Roman" pitchFamily="18" charset="0"/>
          </a:endParaRPr>
        </a:p>
      </dgm:t>
    </dgm:pt>
    <dgm:pt modelId="{45B346E0-68D3-4D73-A57B-B100CACCA9FD}" type="parTrans" cxnId="{F1CBED8B-C329-4F46-BE80-CF3A212EAE5A}">
      <dgm:prSet/>
      <dgm:spPr/>
      <dgm:t>
        <a:bodyPr/>
        <a:lstStyle/>
        <a:p>
          <a:endParaRPr lang="pt-BR" sz="1400" b="1"/>
        </a:p>
      </dgm:t>
    </dgm:pt>
    <dgm:pt modelId="{BC0D4B6E-629A-4D54-A823-271404C83B99}" type="sibTrans" cxnId="{F1CBED8B-C329-4F46-BE80-CF3A212EAE5A}">
      <dgm:prSet/>
      <dgm:spPr/>
      <dgm:t>
        <a:bodyPr/>
        <a:lstStyle/>
        <a:p>
          <a:endParaRPr lang="pt-BR" sz="1400" b="1"/>
        </a:p>
      </dgm:t>
    </dgm:pt>
    <dgm:pt modelId="{66B753C1-30C3-4936-89A4-54BC252C5CCF}">
      <dgm:prSet phldrT="[Text]" custT="1"/>
      <dgm:spPr/>
      <dgm:t>
        <a:bodyPr/>
        <a:lstStyle/>
        <a:p>
          <a:r>
            <a:rPr lang="pt-BR" sz="1400" b="1" dirty="0" smtClean="0">
              <a:latin typeface="Times New Roman" pitchFamily="18" charset="0"/>
              <a:cs typeface="Times New Roman" pitchFamily="18" charset="0"/>
            </a:rPr>
            <a:t>Sementes </a:t>
          </a:r>
        </a:p>
        <a:p>
          <a:r>
            <a:rPr lang="pt-BR" sz="1400" b="1" dirty="0" smtClean="0">
              <a:latin typeface="Times New Roman" pitchFamily="18" charset="0"/>
              <a:cs typeface="Times New Roman" pitchFamily="18" charset="0"/>
            </a:rPr>
            <a:t>contaminadas</a:t>
          </a:r>
          <a:endParaRPr lang="pt-BR" sz="1400" b="1" dirty="0">
            <a:latin typeface="Times New Roman" pitchFamily="18" charset="0"/>
            <a:cs typeface="Times New Roman" pitchFamily="18" charset="0"/>
          </a:endParaRPr>
        </a:p>
      </dgm:t>
    </dgm:pt>
    <dgm:pt modelId="{1E5E1E54-D450-46E8-A956-8EF243AA7A51}" type="parTrans" cxnId="{002D7B33-AF6A-4487-A9EA-855BCE66243B}">
      <dgm:prSet/>
      <dgm:spPr/>
      <dgm:t>
        <a:bodyPr/>
        <a:lstStyle/>
        <a:p>
          <a:endParaRPr lang="pt-BR" sz="1400" b="1"/>
        </a:p>
      </dgm:t>
    </dgm:pt>
    <dgm:pt modelId="{CE97CD19-CBB4-403D-8921-01B7E8769A41}" type="sibTrans" cxnId="{002D7B33-AF6A-4487-A9EA-855BCE66243B}">
      <dgm:prSet/>
      <dgm:spPr/>
      <dgm:t>
        <a:bodyPr/>
        <a:lstStyle/>
        <a:p>
          <a:endParaRPr lang="pt-BR" sz="1400" b="1"/>
        </a:p>
      </dgm:t>
    </dgm:pt>
    <dgm:pt modelId="{C6902FCA-184E-47C9-A26B-47AA368BA06B}" type="pres">
      <dgm:prSet presAssocID="{47D89032-B712-4090-B827-012045A8EE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95ED49-0E3C-4A7E-8D42-8C7A4F1CF272}" type="pres">
      <dgm:prSet presAssocID="{47D89032-B712-4090-B827-012045A8EEEC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C82547ED-F7BF-465E-82DA-857D6C589D40}" type="pres">
      <dgm:prSet presAssocID="{AC0A2346-6046-44AB-B603-E9AE3E22F790}" presName="centerShape" presStyleLbl="vennNode1" presStyleIdx="0" presStyleCnt="4" custScaleX="98212" custScaleY="88239"/>
      <dgm:spPr/>
      <dgm:t>
        <a:bodyPr/>
        <a:lstStyle/>
        <a:p>
          <a:endParaRPr lang="pt-BR"/>
        </a:p>
      </dgm:t>
    </dgm:pt>
    <dgm:pt modelId="{EEBFD8E5-ED76-41EA-B0EF-0E3FB42E4A13}" type="pres">
      <dgm:prSet presAssocID="{46C09946-E50A-4B9D-8E10-8AC70FD7A955}" presName="node" presStyleLbl="vennNode1" presStyleIdx="1" presStyleCnt="4" custScaleX="170887" custScaleY="1505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C8BD72-68DE-4B1F-AE6E-7643C98BA51E}" type="pres">
      <dgm:prSet presAssocID="{90EFA39A-A0CF-4673-AFF2-F992C05241D0}" presName="node" presStyleLbl="vennNode1" presStyleIdx="2" presStyleCnt="4" custScaleX="180364" custScaleY="157848" custRadScaleRad="115666" custRadScaleInc="-36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743741-9B5C-4C73-A6B2-B48F9BA5413E}" type="pres">
      <dgm:prSet presAssocID="{66B753C1-30C3-4936-89A4-54BC252C5CCF}" presName="node" presStyleLbl="vennNode1" presStyleIdx="3" presStyleCnt="4" custScaleX="179091" custScaleY="160208" custRadScaleRad="112722" custRadScaleInc="30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CBED8B-C329-4F46-BE80-CF3A212EAE5A}" srcId="{AC0A2346-6046-44AB-B603-E9AE3E22F790}" destId="{90EFA39A-A0CF-4673-AFF2-F992C05241D0}" srcOrd="1" destOrd="0" parTransId="{45B346E0-68D3-4D73-A57B-B100CACCA9FD}" sibTransId="{BC0D4B6E-629A-4D54-A823-271404C83B99}"/>
    <dgm:cxn modelId="{E7C21560-08E8-4067-8E0F-7334F7345BE4}" type="presOf" srcId="{47D89032-B712-4090-B827-012045A8EEEC}" destId="{C6902FCA-184E-47C9-A26B-47AA368BA06B}" srcOrd="0" destOrd="0" presId="urn:microsoft.com/office/officeart/2005/8/layout/radial3"/>
    <dgm:cxn modelId="{95BFDDAD-8613-42F8-B99A-6AFDC304AF61}" type="presOf" srcId="{66B753C1-30C3-4936-89A4-54BC252C5CCF}" destId="{41743741-9B5C-4C73-A6B2-B48F9BA5413E}" srcOrd="0" destOrd="0" presId="urn:microsoft.com/office/officeart/2005/8/layout/radial3"/>
    <dgm:cxn modelId="{002D7B33-AF6A-4487-A9EA-855BCE66243B}" srcId="{AC0A2346-6046-44AB-B603-E9AE3E22F790}" destId="{66B753C1-30C3-4936-89A4-54BC252C5CCF}" srcOrd="2" destOrd="0" parTransId="{1E5E1E54-D450-46E8-A956-8EF243AA7A51}" sibTransId="{CE97CD19-CBB4-403D-8921-01B7E8769A41}"/>
    <dgm:cxn modelId="{98851ED0-E4D1-436B-84AE-DF18A3BDF349}" srcId="{47D89032-B712-4090-B827-012045A8EEEC}" destId="{AC0A2346-6046-44AB-B603-E9AE3E22F790}" srcOrd="0" destOrd="0" parTransId="{A3517C16-80E3-41F2-8FDA-A4320CB72C18}" sibTransId="{61CDB11F-DCD8-4329-BB80-33839DF69031}"/>
    <dgm:cxn modelId="{264003A6-C279-479D-A9B0-B2D92EFC9F72}" type="presOf" srcId="{46C09946-E50A-4B9D-8E10-8AC70FD7A955}" destId="{EEBFD8E5-ED76-41EA-B0EF-0E3FB42E4A13}" srcOrd="0" destOrd="0" presId="urn:microsoft.com/office/officeart/2005/8/layout/radial3"/>
    <dgm:cxn modelId="{00EBE4D4-82EF-46D7-94A4-53E81EC7E45A}" srcId="{AC0A2346-6046-44AB-B603-E9AE3E22F790}" destId="{46C09946-E50A-4B9D-8E10-8AC70FD7A955}" srcOrd="0" destOrd="0" parTransId="{59C824EA-3556-46E0-B959-536E9235837A}" sibTransId="{1EBA6F4D-3BD6-4F26-B90E-F21AAE2EF768}"/>
    <dgm:cxn modelId="{0ADFB720-DFAC-46E3-B9A1-B58F361FAD29}" type="presOf" srcId="{AC0A2346-6046-44AB-B603-E9AE3E22F790}" destId="{C82547ED-F7BF-465E-82DA-857D6C589D40}" srcOrd="0" destOrd="0" presId="urn:microsoft.com/office/officeart/2005/8/layout/radial3"/>
    <dgm:cxn modelId="{857A2784-CF22-45CC-B693-45E60A743536}" type="presOf" srcId="{90EFA39A-A0CF-4673-AFF2-F992C05241D0}" destId="{F7C8BD72-68DE-4B1F-AE6E-7643C98BA51E}" srcOrd="0" destOrd="0" presId="urn:microsoft.com/office/officeart/2005/8/layout/radial3"/>
    <dgm:cxn modelId="{808D10DA-7C6D-4164-8C0E-BA82CDC4C443}" type="presParOf" srcId="{C6902FCA-184E-47C9-A26B-47AA368BA06B}" destId="{9895ED49-0E3C-4A7E-8D42-8C7A4F1CF272}" srcOrd="0" destOrd="0" presId="urn:microsoft.com/office/officeart/2005/8/layout/radial3"/>
    <dgm:cxn modelId="{BFB2E7E8-0E29-4E25-A49D-F9CBB4E20F32}" type="presParOf" srcId="{9895ED49-0E3C-4A7E-8D42-8C7A4F1CF272}" destId="{C82547ED-F7BF-465E-82DA-857D6C589D40}" srcOrd="0" destOrd="0" presId="urn:microsoft.com/office/officeart/2005/8/layout/radial3"/>
    <dgm:cxn modelId="{532DCF42-B053-469B-BB37-20102443A9EF}" type="presParOf" srcId="{9895ED49-0E3C-4A7E-8D42-8C7A4F1CF272}" destId="{EEBFD8E5-ED76-41EA-B0EF-0E3FB42E4A13}" srcOrd="1" destOrd="0" presId="urn:microsoft.com/office/officeart/2005/8/layout/radial3"/>
    <dgm:cxn modelId="{5C6ACCD4-4C89-42D0-A09E-160F9D961C9B}" type="presParOf" srcId="{9895ED49-0E3C-4A7E-8D42-8C7A4F1CF272}" destId="{F7C8BD72-68DE-4B1F-AE6E-7643C98BA51E}" srcOrd="2" destOrd="0" presId="urn:microsoft.com/office/officeart/2005/8/layout/radial3"/>
    <dgm:cxn modelId="{7774C55E-B056-48FF-9AC6-122986394C2D}" type="presParOf" srcId="{9895ED49-0E3C-4A7E-8D42-8C7A4F1CF272}" destId="{41743741-9B5C-4C73-A6B2-B48F9BA5413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233DC-2DB6-436E-9379-2D879772CA9B}" type="doc">
      <dgm:prSet loTypeId="urn:microsoft.com/office/officeart/2005/8/layout/radial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AEB40C7-CC89-4563-A24D-F2F7321B7072}">
      <dgm:prSet phldrT="[Text]"/>
      <dgm:spPr/>
      <dgm:t>
        <a:bodyPr/>
        <a:lstStyle/>
        <a:p>
          <a:r>
            <a:rPr lang="pt-BR" b="1" dirty="0" smtClean="0">
              <a:latin typeface="Times New Roman" pitchFamily="18" charset="0"/>
              <a:cs typeface="Times New Roman" pitchFamily="18" charset="0"/>
            </a:rPr>
            <a:t>Controle cultural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5D02B9BF-01B7-48A0-A165-3E590DFDB149}" type="parTrans" cxnId="{2390CAD4-17B8-442B-A7C9-4BEFA75D185E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BFCD381A-116F-4437-9B2A-9A2B136B6549}" type="sibTrans" cxnId="{2390CAD4-17B8-442B-A7C9-4BEFA75D185E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876546DF-7E5C-412E-8A9A-3F3EED6C2DA4}">
      <dgm:prSet phldrT="[Text]"/>
      <dgm:spPr/>
      <dgm:t>
        <a:bodyPr/>
        <a:lstStyle/>
        <a:p>
          <a:r>
            <a:rPr lang="pt-BR" b="1" dirty="0" smtClean="0">
              <a:latin typeface="Times New Roman" pitchFamily="18" charset="0"/>
              <a:cs typeface="Times New Roman" pitchFamily="18" charset="0"/>
            </a:rPr>
            <a:t>Rotação de culturas</a:t>
          </a:r>
          <a:r>
            <a:rPr lang="pt-BR" b="1" baseline="30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085F7209-F376-41C4-B024-25D1E732D414}" type="parTrans" cxnId="{9F0A3EA3-CE35-4182-8A67-5DFA6FB85A9B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D098534F-3676-4DE4-AC19-788CDB29E298}" type="sibTrans" cxnId="{9F0A3EA3-CE35-4182-8A67-5DFA6FB85A9B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4C90CB6B-44DB-487F-81BA-DA5DCEC80340}">
      <dgm:prSet phldrT="[Text]"/>
      <dgm:spPr/>
      <dgm:t>
        <a:bodyPr/>
        <a:lstStyle/>
        <a:p>
          <a:r>
            <a:rPr lang="pt-BR" b="1" dirty="0" smtClean="0">
              <a:latin typeface="Times New Roman" pitchFamily="18" charset="0"/>
              <a:cs typeface="Times New Roman" pitchFamily="18" charset="0"/>
            </a:rPr>
            <a:t>Eliminação de plantas hospedeiras</a:t>
          </a:r>
          <a:r>
            <a:rPr lang="pt-BR" altLang="pt-BR" baseline="30000" dirty="0" smtClean="0">
              <a:latin typeface="Times New Roman" pitchFamily="18" charset="0"/>
              <a:cs typeface="Times New Roman" pitchFamily="18" charset="0"/>
            </a:rPr>
            <a:t>[4]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6080FF5D-0B77-4D05-93F3-40FB63E495E1}" type="parTrans" cxnId="{345EE6A4-4227-444D-B938-4C1B9056F6E9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DCD98F38-B9BD-4865-94A1-A31381B9DF8D}" type="sibTrans" cxnId="{345EE6A4-4227-444D-B938-4C1B9056F6E9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803F9B98-4256-44F8-B4ED-B5E0DB64B5B6}">
      <dgm:prSet phldrT="[Text]"/>
      <dgm:spPr/>
      <dgm:t>
        <a:bodyPr/>
        <a:lstStyle/>
        <a:p>
          <a:r>
            <a:rPr lang="pt-BR" b="1" dirty="0" smtClean="0">
              <a:latin typeface="Times New Roman" pitchFamily="18" charset="0"/>
              <a:cs typeface="Times New Roman" pitchFamily="18" charset="0"/>
            </a:rPr>
            <a:t>Eliminação de restos culturais</a:t>
          </a:r>
          <a:r>
            <a:rPr lang="pt-BR" b="1" baseline="300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4DEF1F48-9DE9-4E86-910F-D7E699CB10DF}" type="parTrans" cxnId="{A62D1984-6934-42A4-B535-562E29A9C5B4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B9D9AC13-07ED-42A1-BB3A-093EDE30C1E3}" type="sibTrans" cxnId="{A62D1984-6934-42A4-B535-562E29A9C5B4}">
      <dgm:prSet/>
      <dgm:spPr/>
      <dgm:t>
        <a:bodyPr/>
        <a:lstStyle/>
        <a:p>
          <a:endParaRPr lang="pt-BR" b="1">
            <a:latin typeface="Times New Roman" pitchFamily="18" charset="0"/>
            <a:cs typeface="Times New Roman" pitchFamily="18" charset="0"/>
          </a:endParaRPr>
        </a:p>
      </dgm:t>
    </dgm:pt>
    <dgm:pt modelId="{CB9868DE-DFC9-48A2-8C72-3804C3E3D8FA}">
      <dgm:prSet/>
      <dgm:spPr/>
      <dgm:t>
        <a:bodyPr/>
        <a:lstStyle/>
        <a:p>
          <a:r>
            <a:rPr lang="pt-BR" b="1" dirty="0" smtClean="0"/>
            <a:t>Sementes e  mudas sadias</a:t>
          </a:r>
          <a:endParaRPr lang="pt-BR" b="1" dirty="0"/>
        </a:p>
      </dgm:t>
    </dgm:pt>
    <dgm:pt modelId="{9339C089-BB1A-489C-B5D0-9775CDA09B47}" type="parTrans" cxnId="{2E508BE9-1DC6-4C6B-88ED-B7666783D7CD}">
      <dgm:prSet/>
      <dgm:spPr/>
      <dgm:t>
        <a:bodyPr/>
        <a:lstStyle/>
        <a:p>
          <a:endParaRPr lang="pt-BR"/>
        </a:p>
      </dgm:t>
    </dgm:pt>
    <dgm:pt modelId="{5F14735F-8D3F-4216-92B9-014E42E7A103}" type="sibTrans" cxnId="{2E508BE9-1DC6-4C6B-88ED-B7666783D7CD}">
      <dgm:prSet/>
      <dgm:spPr/>
      <dgm:t>
        <a:bodyPr/>
        <a:lstStyle/>
        <a:p>
          <a:endParaRPr lang="pt-BR"/>
        </a:p>
      </dgm:t>
    </dgm:pt>
    <dgm:pt modelId="{D954AE17-51E0-49FC-B5CB-1D64477A9E76}" type="pres">
      <dgm:prSet presAssocID="{E37233DC-2DB6-436E-9379-2D879772CA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572B39-F5BD-49A7-86DC-1BBA54BCAF0E}" type="pres">
      <dgm:prSet presAssocID="{1AEB40C7-CC89-4563-A24D-F2F7321B7072}" presName="centerShape" presStyleLbl="node0" presStyleIdx="0" presStyleCnt="1" custScaleX="97325" custScaleY="100846" custLinFactNeighborY="-615"/>
      <dgm:spPr/>
      <dgm:t>
        <a:bodyPr/>
        <a:lstStyle/>
        <a:p>
          <a:endParaRPr lang="pt-BR"/>
        </a:p>
      </dgm:t>
    </dgm:pt>
    <dgm:pt modelId="{8A925D90-9396-49DD-9D61-B2432CD04F44}" type="pres">
      <dgm:prSet presAssocID="{876546DF-7E5C-412E-8A9A-3F3EED6C2DA4}" presName="node" presStyleLbl="node1" presStyleIdx="0" presStyleCnt="4" custScaleX="141824" custScaleY="1328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F1229-9D3E-44D7-A4A0-0D583C3C70BA}" type="pres">
      <dgm:prSet presAssocID="{876546DF-7E5C-412E-8A9A-3F3EED6C2DA4}" presName="dummy" presStyleCnt="0"/>
      <dgm:spPr/>
    </dgm:pt>
    <dgm:pt modelId="{E809DFBC-7AD8-4DB2-93F1-422619C54CAC}" type="pres">
      <dgm:prSet presAssocID="{D098534F-3676-4DE4-AC19-788CDB29E298}" presName="sibTrans" presStyleLbl="sibTrans2D1" presStyleIdx="0" presStyleCnt="4"/>
      <dgm:spPr/>
      <dgm:t>
        <a:bodyPr/>
        <a:lstStyle/>
        <a:p>
          <a:endParaRPr lang="pt-BR"/>
        </a:p>
      </dgm:t>
    </dgm:pt>
    <dgm:pt modelId="{C4B021BD-79A3-4C8D-99B0-DC8C58E96B42}" type="pres">
      <dgm:prSet presAssocID="{4C90CB6B-44DB-487F-81BA-DA5DCEC80340}" presName="node" presStyleLbl="node1" presStyleIdx="1" presStyleCnt="4" custScaleX="146671" custScaleY="1464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0A5F37-C358-4782-9D0B-07AC17C93635}" type="pres">
      <dgm:prSet presAssocID="{4C90CB6B-44DB-487F-81BA-DA5DCEC80340}" presName="dummy" presStyleCnt="0"/>
      <dgm:spPr/>
    </dgm:pt>
    <dgm:pt modelId="{1F1A4214-EBD4-40E2-9555-FB58C2C3AB96}" type="pres">
      <dgm:prSet presAssocID="{DCD98F38-B9BD-4865-94A1-A31381B9DF8D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76D0BB8-26D8-41C6-ADDD-54369A998310}" type="pres">
      <dgm:prSet presAssocID="{CB9868DE-DFC9-48A2-8C72-3804C3E3D8FA}" presName="node" presStyleLbl="node1" presStyleIdx="2" presStyleCnt="4" custScaleX="153264" custScaleY="1426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6859C3-3196-4E3E-9CC6-30F71395D1F1}" type="pres">
      <dgm:prSet presAssocID="{CB9868DE-DFC9-48A2-8C72-3804C3E3D8FA}" presName="dummy" presStyleCnt="0"/>
      <dgm:spPr/>
    </dgm:pt>
    <dgm:pt modelId="{962C5119-DBFD-44F5-B9DF-35B5317E8345}" type="pres">
      <dgm:prSet presAssocID="{5F14735F-8D3F-4216-92B9-014E42E7A103}" presName="sibTrans" presStyleLbl="sibTrans2D1" presStyleIdx="2" presStyleCnt="4"/>
      <dgm:spPr/>
      <dgm:t>
        <a:bodyPr/>
        <a:lstStyle/>
        <a:p>
          <a:endParaRPr lang="pt-BR"/>
        </a:p>
      </dgm:t>
    </dgm:pt>
    <dgm:pt modelId="{5E1D447C-33BE-4805-B56D-39E249913E4D}" type="pres">
      <dgm:prSet presAssocID="{803F9B98-4256-44F8-B4ED-B5E0DB64B5B6}" presName="node" presStyleLbl="node1" presStyleIdx="3" presStyleCnt="4" custScaleX="147036" custScaleY="1440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BAD273-C5E1-4989-8036-D4572AA6EBE7}" type="pres">
      <dgm:prSet presAssocID="{803F9B98-4256-44F8-B4ED-B5E0DB64B5B6}" presName="dummy" presStyleCnt="0"/>
      <dgm:spPr/>
    </dgm:pt>
    <dgm:pt modelId="{18D37F63-911E-46E8-9BB2-0EEB9D1EA64C}" type="pres">
      <dgm:prSet presAssocID="{B9D9AC13-07ED-42A1-BB3A-093EDE30C1E3}" presName="sibTrans" presStyleLbl="sibTrans2D1" presStyleIdx="3" presStyleCnt="4" custLinFactNeighborX="2422" custRadScaleRad="187128" custRadScaleInc="-2147483648"/>
      <dgm:spPr/>
      <dgm:t>
        <a:bodyPr/>
        <a:lstStyle/>
        <a:p>
          <a:endParaRPr lang="pt-BR"/>
        </a:p>
      </dgm:t>
    </dgm:pt>
  </dgm:ptLst>
  <dgm:cxnLst>
    <dgm:cxn modelId="{4DC0AF1A-261F-4B98-A936-490969B0BBAF}" type="presOf" srcId="{4C90CB6B-44DB-487F-81BA-DA5DCEC80340}" destId="{C4B021BD-79A3-4C8D-99B0-DC8C58E96B42}" srcOrd="0" destOrd="0" presId="urn:microsoft.com/office/officeart/2005/8/layout/radial6"/>
    <dgm:cxn modelId="{918565E6-018B-49B5-91D2-69DD50BBD1E5}" type="presOf" srcId="{CB9868DE-DFC9-48A2-8C72-3804C3E3D8FA}" destId="{576D0BB8-26D8-41C6-ADDD-54369A998310}" srcOrd="0" destOrd="0" presId="urn:microsoft.com/office/officeart/2005/8/layout/radial6"/>
    <dgm:cxn modelId="{E574B004-5F4F-4EC4-9CD7-4EA1CE7B4F8D}" type="presOf" srcId="{5F14735F-8D3F-4216-92B9-014E42E7A103}" destId="{962C5119-DBFD-44F5-B9DF-35B5317E8345}" srcOrd="0" destOrd="0" presId="urn:microsoft.com/office/officeart/2005/8/layout/radial6"/>
    <dgm:cxn modelId="{B7DDD66E-70B2-4F7A-9F7E-BBFAE7AB660A}" type="presOf" srcId="{876546DF-7E5C-412E-8A9A-3F3EED6C2DA4}" destId="{8A925D90-9396-49DD-9D61-B2432CD04F44}" srcOrd="0" destOrd="0" presId="urn:microsoft.com/office/officeart/2005/8/layout/radial6"/>
    <dgm:cxn modelId="{EBBB0E31-2D33-4C0B-9774-8F14B27724CA}" type="presOf" srcId="{DCD98F38-B9BD-4865-94A1-A31381B9DF8D}" destId="{1F1A4214-EBD4-40E2-9555-FB58C2C3AB96}" srcOrd="0" destOrd="0" presId="urn:microsoft.com/office/officeart/2005/8/layout/radial6"/>
    <dgm:cxn modelId="{345EE6A4-4227-444D-B938-4C1B9056F6E9}" srcId="{1AEB40C7-CC89-4563-A24D-F2F7321B7072}" destId="{4C90CB6B-44DB-487F-81BA-DA5DCEC80340}" srcOrd="1" destOrd="0" parTransId="{6080FF5D-0B77-4D05-93F3-40FB63E495E1}" sibTransId="{DCD98F38-B9BD-4865-94A1-A31381B9DF8D}"/>
    <dgm:cxn modelId="{A62D1984-6934-42A4-B535-562E29A9C5B4}" srcId="{1AEB40C7-CC89-4563-A24D-F2F7321B7072}" destId="{803F9B98-4256-44F8-B4ED-B5E0DB64B5B6}" srcOrd="3" destOrd="0" parTransId="{4DEF1F48-9DE9-4E86-910F-D7E699CB10DF}" sibTransId="{B9D9AC13-07ED-42A1-BB3A-093EDE30C1E3}"/>
    <dgm:cxn modelId="{9F0A3EA3-CE35-4182-8A67-5DFA6FB85A9B}" srcId="{1AEB40C7-CC89-4563-A24D-F2F7321B7072}" destId="{876546DF-7E5C-412E-8A9A-3F3EED6C2DA4}" srcOrd="0" destOrd="0" parTransId="{085F7209-F376-41C4-B024-25D1E732D414}" sibTransId="{D098534F-3676-4DE4-AC19-788CDB29E298}"/>
    <dgm:cxn modelId="{70AAFA54-A663-4031-9668-B884260B3B7A}" type="presOf" srcId="{D098534F-3676-4DE4-AC19-788CDB29E298}" destId="{E809DFBC-7AD8-4DB2-93F1-422619C54CAC}" srcOrd="0" destOrd="0" presId="urn:microsoft.com/office/officeart/2005/8/layout/radial6"/>
    <dgm:cxn modelId="{260E7542-DAA4-43DF-89F2-16A0B08B820F}" type="presOf" srcId="{B9D9AC13-07ED-42A1-BB3A-093EDE30C1E3}" destId="{18D37F63-911E-46E8-9BB2-0EEB9D1EA64C}" srcOrd="0" destOrd="0" presId="urn:microsoft.com/office/officeart/2005/8/layout/radial6"/>
    <dgm:cxn modelId="{2390CAD4-17B8-442B-A7C9-4BEFA75D185E}" srcId="{E37233DC-2DB6-436E-9379-2D879772CA9B}" destId="{1AEB40C7-CC89-4563-A24D-F2F7321B7072}" srcOrd="0" destOrd="0" parTransId="{5D02B9BF-01B7-48A0-A165-3E590DFDB149}" sibTransId="{BFCD381A-116F-4437-9B2A-9A2B136B6549}"/>
    <dgm:cxn modelId="{526839D1-0B67-447F-8771-E2690F62E07E}" type="presOf" srcId="{803F9B98-4256-44F8-B4ED-B5E0DB64B5B6}" destId="{5E1D447C-33BE-4805-B56D-39E249913E4D}" srcOrd="0" destOrd="0" presId="urn:microsoft.com/office/officeart/2005/8/layout/radial6"/>
    <dgm:cxn modelId="{2E508BE9-1DC6-4C6B-88ED-B7666783D7CD}" srcId="{1AEB40C7-CC89-4563-A24D-F2F7321B7072}" destId="{CB9868DE-DFC9-48A2-8C72-3804C3E3D8FA}" srcOrd="2" destOrd="0" parTransId="{9339C089-BB1A-489C-B5D0-9775CDA09B47}" sibTransId="{5F14735F-8D3F-4216-92B9-014E42E7A103}"/>
    <dgm:cxn modelId="{E601CFB4-090B-4185-8614-6E74E310F645}" type="presOf" srcId="{1AEB40C7-CC89-4563-A24D-F2F7321B7072}" destId="{08572B39-F5BD-49A7-86DC-1BBA54BCAF0E}" srcOrd="0" destOrd="0" presId="urn:microsoft.com/office/officeart/2005/8/layout/radial6"/>
    <dgm:cxn modelId="{BC7414AF-8B0B-46C4-8E43-4223B9B83BB2}" type="presOf" srcId="{E37233DC-2DB6-436E-9379-2D879772CA9B}" destId="{D954AE17-51E0-49FC-B5CB-1D64477A9E76}" srcOrd="0" destOrd="0" presId="urn:microsoft.com/office/officeart/2005/8/layout/radial6"/>
    <dgm:cxn modelId="{F1F73D61-552F-4CEB-ADB2-72B84E03EBF4}" type="presParOf" srcId="{D954AE17-51E0-49FC-B5CB-1D64477A9E76}" destId="{08572B39-F5BD-49A7-86DC-1BBA54BCAF0E}" srcOrd="0" destOrd="0" presId="urn:microsoft.com/office/officeart/2005/8/layout/radial6"/>
    <dgm:cxn modelId="{E099558A-EE94-44C7-81BD-A4CE997E3CA1}" type="presParOf" srcId="{D954AE17-51E0-49FC-B5CB-1D64477A9E76}" destId="{8A925D90-9396-49DD-9D61-B2432CD04F44}" srcOrd="1" destOrd="0" presId="urn:microsoft.com/office/officeart/2005/8/layout/radial6"/>
    <dgm:cxn modelId="{CAA2C47A-C2E3-4F26-9AFE-1210A0A323B8}" type="presParOf" srcId="{D954AE17-51E0-49FC-B5CB-1D64477A9E76}" destId="{865F1229-9D3E-44D7-A4A0-0D583C3C70BA}" srcOrd="2" destOrd="0" presId="urn:microsoft.com/office/officeart/2005/8/layout/radial6"/>
    <dgm:cxn modelId="{03FB546D-806A-470A-BBF2-516C5FD8AF31}" type="presParOf" srcId="{D954AE17-51E0-49FC-B5CB-1D64477A9E76}" destId="{E809DFBC-7AD8-4DB2-93F1-422619C54CAC}" srcOrd="3" destOrd="0" presId="urn:microsoft.com/office/officeart/2005/8/layout/radial6"/>
    <dgm:cxn modelId="{55A1E605-D300-4008-9107-7F63D92C0785}" type="presParOf" srcId="{D954AE17-51E0-49FC-B5CB-1D64477A9E76}" destId="{C4B021BD-79A3-4C8D-99B0-DC8C58E96B42}" srcOrd="4" destOrd="0" presId="urn:microsoft.com/office/officeart/2005/8/layout/radial6"/>
    <dgm:cxn modelId="{BF217292-168A-4F5C-BE29-BA9B989AFBCE}" type="presParOf" srcId="{D954AE17-51E0-49FC-B5CB-1D64477A9E76}" destId="{8B0A5F37-C358-4782-9D0B-07AC17C93635}" srcOrd="5" destOrd="0" presId="urn:microsoft.com/office/officeart/2005/8/layout/radial6"/>
    <dgm:cxn modelId="{AB65000A-F9E2-48A3-9AE2-F0A6AD750D10}" type="presParOf" srcId="{D954AE17-51E0-49FC-B5CB-1D64477A9E76}" destId="{1F1A4214-EBD4-40E2-9555-FB58C2C3AB96}" srcOrd="6" destOrd="0" presId="urn:microsoft.com/office/officeart/2005/8/layout/radial6"/>
    <dgm:cxn modelId="{CD7D3B56-C8AD-4A89-B6F0-BA4ECF412761}" type="presParOf" srcId="{D954AE17-51E0-49FC-B5CB-1D64477A9E76}" destId="{576D0BB8-26D8-41C6-ADDD-54369A998310}" srcOrd="7" destOrd="0" presId="urn:microsoft.com/office/officeart/2005/8/layout/radial6"/>
    <dgm:cxn modelId="{B706960A-E3B8-4B1F-985B-530724EC4388}" type="presParOf" srcId="{D954AE17-51E0-49FC-B5CB-1D64477A9E76}" destId="{326859C3-3196-4E3E-9CC6-30F71395D1F1}" srcOrd="8" destOrd="0" presId="urn:microsoft.com/office/officeart/2005/8/layout/radial6"/>
    <dgm:cxn modelId="{19FAB522-8496-455C-8C6D-0AAD6DC72458}" type="presParOf" srcId="{D954AE17-51E0-49FC-B5CB-1D64477A9E76}" destId="{962C5119-DBFD-44F5-B9DF-35B5317E8345}" srcOrd="9" destOrd="0" presId="urn:microsoft.com/office/officeart/2005/8/layout/radial6"/>
    <dgm:cxn modelId="{35B6305E-91A1-48A8-AB0E-6F64C9B27F11}" type="presParOf" srcId="{D954AE17-51E0-49FC-B5CB-1D64477A9E76}" destId="{5E1D447C-33BE-4805-B56D-39E249913E4D}" srcOrd="10" destOrd="0" presId="urn:microsoft.com/office/officeart/2005/8/layout/radial6"/>
    <dgm:cxn modelId="{B802267D-9A2A-4C9C-B0CE-06FDDBD576B7}" type="presParOf" srcId="{D954AE17-51E0-49FC-B5CB-1D64477A9E76}" destId="{47BAD273-C5E1-4989-8036-D4572AA6EBE7}" srcOrd="11" destOrd="0" presId="urn:microsoft.com/office/officeart/2005/8/layout/radial6"/>
    <dgm:cxn modelId="{067B7FE7-19A4-450A-899A-7D5F7FBE8CCA}" type="presParOf" srcId="{D954AE17-51E0-49FC-B5CB-1D64477A9E76}" destId="{18D37F63-911E-46E8-9BB2-0EEB9D1EA64C}" srcOrd="12" destOrd="0" presId="urn:microsoft.com/office/officeart/2005/8/layout/radial6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7855D-15A8-41A4-B26A-08EBFC93DA92}" type="doc">
      <dgm:prSet loTypeId="urn:microsoft.com/office/officeart/2005/8/layout/hierarchy5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D843358-C281-4772-B7A2-CE9C0A531FFE}">
      <dgm:prSet phldrT="[Text]"/>
      <dgm:spPr/>
      <dgm:t>
        <a:bodyPr/>
        <a:lstStyle/>
        <a:p>
          <a:r>
            <a:rPr lang="pt-BR" b="1" dirty="0" smtClean="0"/>
            <a:t>Controle químico</a:t>
          </a:r>
          <a:endParaRPr lang="pt-BR" b="1" dirty="0"/>
        </a:p>
      </dgm:t>
    </dgm:pt>
    <dgm:pt modelId="{5F4B0997-1635-4063-869B-C563397C2EA9}" type="parTrans" cxnId="{D4715C6B-85F0-4311-B813-F640AE984E0F}">
      <dgm:prSet/>
      <dgm:spPr/>
      <dgm:t>
        <a:bodyPr/>
        <a:lstStyle/>
        <a:p>
          <a:endParaRPr lang="pt-BR" b="1"/>
        </a:p>
      </dgm:t>
    </dgm:pt>
    <dgm:pt modelId="{4363E458-E4A5-4EBE-B59B-741DDD2AA109}" type="sibTrans" cxnId="{D4715C6B-85F0-4311-B813-F640AE984E0F}">
      <dgm:prSet/>
      <dgm:spPr/>
      <dgm:t>
        <a:bodyPr/>
        <a:lstStyle/>
        <a:p>
          <a:endParaRPr lang="pt-BR" b="1"/>
        </a:p>
      </dgm:t>
    </dgm:pt>
    <dgm:pt modelId="{C82717BC-11C5-4CB8-906B-F9324367F797}">
      <dgm:prSet phldrT="[Text]"/>
      <dgm:spPr/>
      <dgm:t>
        <a:bodyPr/>
        <a:lstStyle/>
        <a:p>
          <a:r>
            <a:rPr lang="pt-BR" b="1" dirty="0" err="1" smtClean="0"/>
            <a:t>Clorothalonil</a:t>
          </a:r>
          <a:r>
            <a:rPr lang="pt-BR" b="1" baseline="30000" dirty="0" smtClean="0"/>
            <a:t>[3]</a:t>
          </a:r>
          <a:endParaRPr lang="pt-BR" b="1" baseline="30000" dirty="0"/>
        </a:p>
      </dgm:t>
    </dgm:pt>
    <dgm:pt modelId="{B3DA3DDD-0A5C-401A-9027-E6EAF6F09E7B}" type="parTrans" cxnId="{03FD568A-09D8-4BFF-A76C-0FF9185107DC}">
      <dgm:prSet/>
      <dgm:spPr/>
      <dgm:t>
        <a:bodyPr/>
        <a:lstStyle/>
        <a:p>
          <a:endParaRPr lang="pt-BR" b="1"/>
        </a:p>
      </dgm:t>
    </dgm:pt>
    <dgm:pt modelId="{851A81CD-465D-4F7B-9585-EF10FC5FBE5F}" type="sibTrans" cxnId="{03FD568A-09D8-4BFF-A76C-0FF9185107DC}">
      <dgm:prSet/>
      <dgm:spPr/>
      <dgm:t>
        <a:bodyPr/>
        <a:lstStyle/>
        <a:p>
          <a:endParaRPr lang="pt-BR" b="1"/>
        </a:p>
      </dgm:t>
    </dgm:pt>
    <dgm:pt modelId="{B19D8BD6-8717-4961-A739-5E6C5A38F0E5}">
      <dgm:prSet/>
      <dgm:spPr/>
      <dgm:t>
        <a:bodyPr/>
        <a:lstStyle/>
        <a:p>
          <a:r>
            <a:rPr lang="pt-BR" b="1" dirty="0" err="1" smtClean="0"/>
            <a:t>Mancozeb</a:t>
          </a:r>
          <a:r>
            <a:rPr lang="pt-BR" b="1" baseline="30000" dirty="0" smtClean="0"/>
            <a:t>[3]</a:t>
          </a:r>
          <a:endParaRPr lang="pt-BR" b="1" baseline="30000" dirty="0"/>
        </a:p>
      </dgm:t>
    </dgm:pt>
    <dgm:pt modelId="{9C21852B-C4F0-4701-AC8D-787BC85273BA}" type="parTrans" cxnId="{5FD7404F-5DE5-4F52-81E7-FC5662A19E89}">
      <dgm:prSet/>
      <dgm:spPr/>
      <dgm:t>
        <a:bodyPr/>
        <a:lstStyle/>
        <a:p>
          <a:endParaRPr lang="pt-BR"/>
        </a:p>
      </dgm:t>
    </dgm:pt>
    <dgm:pt modelId="{1BC64A7F-4DD0-490B-9ACA-1952D76C1A34}" type="sibTrans" cxnId="{5FD7404F-5DE5-4F52-81E7-FC5662A19E89}">
      <dgm:prSet/>
      <dgm:spPr/>
      <dgm:t>
        <a:bodyPr/>
        <a:lstStyle/>
        <a:p>
          <a:endParaRPr lang="pt-BR"/>
        </a:p>
      </dgm:t>
    </dgm:pt>
    <dgm:pt modelId="{F0437E32-FC00-4DB1-9FB3-4A3F6683741F}" type="pres">
      <dgm:prSet presAssocID="{8DB7855D-15A8-41A4-B26A-08EBFC93DA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A29252-E025-4783-857A-04CB7092D4BD}" type="pres">
      <dgm:prSet presAssocID="{8DB7855D-15A8-41A4-B26A-08EBFC93DA92}" presName="hierFlow" presStyleCnt="0"/>
      <dgm:spPr/>
    </dgm:pt>
    <dgm:pt modelId="{7FB87E8C-EE9C-4D8B-9065-C29A31F5EA52}" type="pres">
      <dgm:prSet presAssocID="{8DB7855D-15A8-41A4-B26A-08EBFC93DA9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EEB4F3-F29D-49E2-AC86-7509AC40554E}" type="pres">
      <dgm:prSet presAssocID="{8D843358-C281-4772-B7A2-CE9C0A531FFE}" presName="Name17" presStyleCnt="0"/>
      <dgm:spPr/>
    </dgm:pt>
    <dgm:pt modelId="{062C793B-C7E3-4124-9C08-4FDF9DF1197A}" type="pres">
      <dgm:prSet presAssocID="{8D843358-C281-4772-B7A2-CE9C0A531FF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9D7E0E-C52D-4D3B-80BD-8E5A6CA17B91}" type="pres">
      <dgm:prSet presAssocID="{8D843358-C281-4772-B7A2-CE9C0A531FFE}" presName="hierChild2" presStyleCnt="0"/>
      <dgm:spPr/>
    </dgm:pt>
    <dgm:pt modelId="{F2A868A4-F524-41AE-88F1-F684B19BCDA0}" type="pres">
      <dgm:prSet presAssocID="{B3DA3DDD-0A5C-401A-9027-E6EAF6F09E7B}" presName="Name25" presStyleLbl="parChTrans1D2" presStyleIdx="0" presStyleCnt="2"/>
      <dgm:spPr/>
      <dgm:t>
        <a:bodyPr/>
        <a:lstStyle/>
        <a:p>
          <a:endParaRPr lang="pt-BR"/>
        </a:p>
      </dgm:t>
    </dgm:pt>
    <dgm:pt modelId="{B3A7D9B1-88E4-42AF-B4FA-5A9D999389D5}" type="pres">
      <dgm:prSet presAssocID="{B3DA3DDD-0A5C-401A-9027-E6EAF6F09E7B}" presName="connTx" presStyleLbl="parChTrans1D2" presStyleIdx="0" presStyleCnt="2"/>
      <dgm:spPr/>
      <dgm:t>
        <a:bodyPr/>
        <a:lstStyle/>
        <a:p>
          <a:endParaRPr lang="pt-BR"/>
        </a:p>
      </dgm:t>
    </dgm:pt>
    <dgm:pt modelId="{898F80C9-6B97-475D-95DC-1C7AFBA55EF4}" type="pres">
      <dgm:prSet presAssocID="{C82717BC-11C5-4CB8-906B-F9324367F797}" presName="Name30" presStyleCnt="0"/>
      <dgm:spPr/>
    </dgm:pt>
    <dgm:pt modelId="{9B7A7CD1-EC75-4580-B1CB-B87D8B3F70F9}" type="pres">
      <dgm:prSet presAssocID="{C82717BC-11C5-4CB8-906B-F9324367F797}" presName="level2Shape" presStyleLbl="node2" presStyleIdx="0" presStyleCnt="2"/>
      <dgm:spPr/>
      <dgm:t>
        <a:bodyPr/>
        <a:lstStyle/>
        <a:p>
          <a:endParaRPr lang="pt-BR"/>
        </a:p>
      </dgm:t>
    </dgm:pt>
    <dgm:pt modelId="{63E3252B-8F34-426B-96A8-7667238ECCA3}" type="pres">
      <dgm:prSet presAssocID="{C82717BC-11C5-4CB8-906B-F9324367F797}" presName="hierChild3" presStyleCnt="0"/>
      <dgm:spPr/>
    </dgm:pt>
    <dgm:pt modelId="{053AEDB7-FBF4-49E8-8501-0A716C93F72A}" type="pres">
      <dgm:prSet presAssocID="{9C21852B-C4F0-4701-AC8D-787BC85273BA}" presName="Name25" presStyleLbl="parChTrans1D2" presStyleIdx="1" presStyleCnt="2"/>
      <dgm:spPr/>
      <dgm:t>
        <a:bodyPr/>
        <a:lstStyle/>
        <a:p>
          <a:endParaRPr lang="pt-BR"/>
        </a:p>
      </dgm:t>
    </dgm:pt>
    <dgm:pt modelId="{49480538-8653-4B64-A6C5-E093D32A29B0}" type="pres">
      <dgm:prSet presAssocID="{9C21852B-C4F0-4701-AC8D-787BC85273B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AD8AE23-4416-4B89-989B-4F81AE5017A8}" type="pres">
      <dgm:prSet presAssocID="{B19D8BD6-8717-4961-A739-5E6C5A38F0E5}" presName="Name30" presStyleCnt="0"/>
      <dgm:spPr/>
    </dgm:pt>
    <dgm:pt modelId="{663E4271-B2FB-4196-8A44-952B1848F03E}" type="pres">
      <dgm:prSet presAssocID="{B19D8BD6-8717-4961-A739-5E6C5A38F0E5}" presName="level2Shape" presStyleLbl="node2" presStyleIdx="1" presStyleCnt="2"/>
      <dgm:spPr/>
      <dgm:t>
        <a:bodyPr/>
        <a:lstStyle/>
        <a:p>
          <a:endParaRPr lang="pt-BR"/>
        </a:p>
      </dgm:t>
    </dgm:pt>
    <dgm:pt modelId="{C805FF6C-851A-4A1E-A43C-D675C562AA7B}" type="pres">
      <dgm:prSet presAssocID="{B19D8BD6-8717-4961-A739-5E6C5A38F0E5}" presName="hierChild3" presStyleCnt="0"/>
      <dgm:spPr/>
    </dgm:pt>
    <dgm:pt modelId="{A9260333-E55D-4E5B-8FF2-D679F22106A1}" type="pres">
      <dgm:prSet presAssocID="{8DB7855D-15A8-41A4-B26A-08EBFC93DA92}" presName="bgShapesFlow" presStyleCnt="0"/>
      <dgm:spPr/>
    </dgm:pt>
  </dgm:ptLst>
  <dgm:cxnLst>
    <dgm:cxn modelId="{8D7D984B-9F97-439C-BC0C-32E479CC6C79}" type="presOf" srcId="{C82717BC-11C5-4CB8-906B-F9324367F797}" destId="{9B7A7CD1-EC75-4580-B1CB-B87D8B3F70F9}" srcOrd="0" destOrd="0" presId="urn:microsoft.com/office/officeart/2005/8/layout/hierarchy5"/>
    <dgm:cxn modelId="{CC8A1B16-ADF0-4839-B931-3B8296A3A880}" type="presOf" srcId="{B3DA3DDD-0A5C-401A-9027-E6EAF6F09E7B}" destId="{B3A7D9B1-88E4-42AF-B4FA-5A9D999389D5}" srcOrd="1" destOrd="0" presId="urn:microsoft.com/office/officeart/2005/8/layout/hierarchy5"/>
    <dgm:cxn modelId="{03FD568A-09D8-4BFF-A76C-0FF9185107DC}" srcId="{8D843358-C281-4772-B7A2-CE9C0A531FFE}" destId="{C82717BC-11C5-4CB8-906B-F9324367F797}" srcOrd="0" destOrd="0" parTransId="{B3DA3DDD-0A5C-401A-9027-E6EAF6F09E7B}" sibTransId="{851A81CD-465D-4F7B-9585-EF10FC5FBE5F}"/>
    <dgm:cxn modelId="{5FD7404F-5DE5-4F52-81E7-FC5662A19E89}" srcId="{8D843358-C281-4772-B7A2-CE9C0A531FFE}" destId="{B19D8BD6-8717-4961-A739-5E6C5A38F0E5}" srcOrd="1" destOrd="0" parTransId="{9C21852B-C4F0-4701-AC8D-787BC85273BA}" sibTransId="{1BC64A7F-4DD0-490B-9ACA-1952D76C1A34}"/>
    <dgm:cxn modelId="{D4715C6B-85F0-4311-B813-F640AE984E0F}" srcId="{8DB7855D-15A8-41A4-B26A-08EBFC93DA92}" destId="{8D843358-C281-4772-B7A2-CE9C0A531FFE}" srcOrd="0" destOrd="0" parTransId="{5F4B0997-1635-4063-869B-C563397C2EA9}" sibTransId="{4363E458-E4A5-4EBE-B59B-741DDD2AA109}"/>
    <dgm:cxn modelId="{8C0E98BA-56A3-475F-82EE-EC55DA57BE20}" type="presOf" srcId="{9C21852B-C4F0-4701-AC8D-787BC85273BA}" destId="{49480538-8653-4B64-A6C5-E093D32A29B0}" srcOrd="1" destOrd="0" presId="urn:microsoft.com/office/officeart/2005/8/layout/hierarchy5"/>
    <dgm:cxn modelId="{C61AB337-CFA7-482D-8162-5F0D4463FBBF}" type="presOf" srcId="{9C21852B-C4F0-4701-AC8D-787BC85273BA}" destId="{053AEDB7-FBF4-49E8-8501-0A716C93F72A}" srcOrd="0" destOrd="0" presId="urn:microsoft.com/office/officeart/2005/8/layout/hierarchy5"/>
    <dgm:cxn modelId="{9D997960-4402-4A66-B2FB-C4603FBDB6EF}" type="presOf" srcId="{8DB7855D-15A8-41A4-B26A-08EBFC93DA92}" destId="{F0437E32-FC00-4DB1-9FB3-4A3F6683741F}" srcOrd="0" destOrd="0" presId="urn:microsoft.com/office/officeart/2005/8/layout/hierarchy5"/>
    <dgm:cxn modelId="{08795327-21F4-4FA0-B42F-1B6B11465A10}" type="presOf" srcId="{8D843358-C281-4772-B7A2-CE9C0A531FFE}" destId="{062C793B-C7E3-4124-9C08-4FDF9DF1197A}" srcOrd="0" destOrd="0" presId="urn:microsoft.com/office/officeart/2005/8/layout/hierarchy5"/>
    <dgm:cxn modelId="{9E0A7DDC-C55F-42E7-A78F-5505E8A35598}" type="presOf" srcId="{B3DA3DDD-0A5C-401A-9027-E6EAF6F09E7B}" destId="{F2A868A4-F524-41AE-88F1-F684B19BCDA0}" srcOrd="0" destOrd="0" presId="urn:microsoft.com/office/officeart/2005/8/layout/hierarchy5"/>
    <dgm:cxn modelId="{B24A0CA1-3829-4EB7-A77B-FEADA114325D}" type="presOf" srcId="{B19D8BD6-8717-4961-A739-5E6C5A38F0E5}" destId="{663E4271-B2FB-4196-8A44-952B1848F03E}" srcOrd="0" destOrd="0" presId="urn:microsoft.com/office/officeart/2005/8/layout/hierarchy5"/>
    <dgm:cxn modelId="{C7491073-3856-4C8C-9578-97A006B275B8}" type="presParOf" srcId="{F0437E32-FC00-4DB1-9FB3-4A3F6683741F}" destId="{A6A29252-E025-4783-857A-04CB7092D4BD}" srcOrd="0" destOrd="0" presId="urn:microsoft.com/office/officeart/2005/8/layout/hierarchy5"/>
    <dgm:cxn modelId="{A10A0F86-9308-4CE8-9126-C86F0F0E98DD}" type="presParOf" srcId="{A6A29252-E025-4783-857A-04CB7092D4BD}" destId="{7FB87E8C-EE9C-4D8B-9065-C29A31F5EA52}" srcOrd="0" destOrd="0" presId="urn:microsoft.com/office/officeart/2005/8/layout/hierarchy5"/>
    <dgm:cxn modelId="{9A9F5C9A-CF6B-4F22-9A7E-A9060B68C645}" type="presParOf" srcId="{7FB87E8C-EE9C-4D8B-9065-C29A31F5EA52}" destId="{5AEEB4F3-F29D-49E2-AC86-7509AC40554E}" srcOrd="0" destOrd="0" presId="urn:microsoft.com/office/officeart/2005/8/layout/hierarchy5"/>
    <dgm:cxn modelId="{D5692DE0-B183-4DF2-B882-170CC30A05C7}" type="presParOf" srcId="{5AEEB4F3-F29D-49E2-AC86-7509AC40554E}" destId="{062C793B-C7E3-4124-9C08-4FDF9DF1197A}" srcOrd="0" destOrd="0" presId="urn:microsoft.com/office/officeart/2005/8/layout/hierarchy5"/>
    <dgm:cxn modelId="{587FACBC-6017-473C-9F0D-A81D37593E2D}" type="presParOf" srcId="{5AEEB4F3-F29D-49E2-AC86-7509AC40554E}" destId="{9F9D7E0E-C52D-4D3B-80BD-8E5A6CA17B91}" srcOrd="1" destOrd="0" presId="urn:microsoft.com/office/officeart/2005/8/layout/hierarchy5"/>
    <dgm:cxn modelId="{8FBFB392-ED75-448E-97DC-18B062E178AC}" type="presParOf" srcId="{9F9D7E0E-C52D-4D3B-80BD-8E5A6CA17B91}" destId="{F2A868A4-F524-41AE-88F1-F684B19BCDA0}" srcOrd="0" destOrd="0" presId="urn:microsoft.com/office/officeart/2005/8/layout/hierarchy5"/>
    <dgm:cxn modelId="{14F0A1CC-9B9A-4954-91E2-903C06D7F182}" type="presParOf" srcId="{F2A868A4-F524-41AE-88F1-F684B19BCDA0}" destId="{B3A7D9B1-88E4-42AF-B4FA-5A9D999389D5}" srcOrd="0" destOrd="0" presId="urn:microsoft.com/office/officeart/2005/8/layout/hierarchy5"/>
    <dgm:cxn modelId="{D6B24B76-BAA3-43DB-89AD-719C840CC7B8}" type="presParOf" srcId="{9F9D7E0E-C52D-4D3B-80BD-8E5A6CA17B91}" destId="{898F80C9-6B97-475D-95DC-1C7AFBA55EF4}" srcOrd="1" destOrd="0" presId="urn:microsoft.com/office/officeart/2005/8/layout/hierarchy5"/>
    <dgm:cxn modelId="{AE483E94-C4E0-4D41-80F9-5AFC26CEED0F}" type="presParOf" srcId="{898F80C9-6B97-475D-95DC-1C7AFBA55EF4}" destId="{9B7A7CD1-EC75-4580-B1CB-B87D8B3F70F9}" srcOrd="0" destOrd="0" presId="urn:microsoft.com/office/officeart/2005/8/layout/hierarchy5"/>
    <dgm:cxn modelId="{E0F7131F-450F-4F25-B571-E2315C07E80A}" type="presParOf" srcId="{898F80C9-6B97-475D-95DC-1C7AFBA55EF4}" destId="{63E3252B-8F34-426B-96A8-7667238ECCA3}" srcOrd="1" destOrd="0" presId="urn:microsoft.com/office/officeart/2005/8/layout/hierarchy5"/>
    <dgm:cxn modelId="{E7330D8B-F932-4A51-986E-27D4B57A2B67}" type="presParOf" srcId="{9F9D7E0E-C52D-4D3B-80BD-8E5A6CA17B91}" destId="{053AEDB7-FBF4-49E8-8501-0A716C93F72A}" srcOrd="2" destOrd="0" presId="urn:microsoft.com/office/officeart/2005/8/layout/hierarchy5"/>
    <dgm:cxn modelId="{FA2976CA-B4B4-4D57-A1D6-45161B51B45F}" type="presParOf" srcId="{053AEDB7-FBF4-49E8-8501-0A716C93F72A}" destId="{49480538-8653-4B64-A6C5-E093D32A29B0}" srcOrd="0" destOrd="0" presId="urn:microsoft.com/office/officeart/2005/8/layout/hierarchy5"/>
    <dgm:cxn modelId="{97421F5A-1D76-4720-8C06-10E9755E5C33}" type="presParOf" srcId="{9F9D7E0E-C52D-4D3B-80BD-8E5A6CA17B91}" destId="{AAD8AE23-4416-4B89-989B-4F81AE5017A8}" srcOrd="3" destOrd="0" presId="urn:microsoft.com/office/officeart/2005/8/layout/hierarchy5"/>
    <dgm:cxn modelId="{8A6A7407-9B4E-4C51-B976-EA376E4A1335}" type="presParOf" srcId="{AAD8AE23-4416-4B89-989B-4F81AE5017A8}" destId="{663E4271-B2FB-4196-8A44-952B1848F03E}" srcOrd="0" destOrd="0" presId="urn:microsoft.com/office/officeart/2005/8/layout/hierarchy5"/>
    <dgm:cxn modelId="{6A5BB677-37D5-437A-ACB5-832CA15562F8}" type="presParOf" srcId="{AAD8AE23-4416-4B89-989B-4F81AE5017A8}" destId="{C805FF6C-851A-4A1E-A43C-D675C562AA7B}" srcOrd="1" destOrd="0" presId="urn:microsoft.com/office/officeart/2005/8/layout/hierarchy5"/>
    <dgm:cxn modelId="{FAEFA872-C9DA-4B40-9D25-AA75357A01A0}" type="presParOf" srcId="{F0437E32-FC00-4DB1-9FB3-4A3F6683741F}" destId="{A9260333-E55D-4E5B-8FF2-D679F22106A1}" srcOrd="1" destOrd="0" presId="urn:microsoft.com/office/officeart/2005/8/layout/hierarchy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3BEA6-D105-4B23-97CA-643CF0FB6631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F8A12A9-9D88-4233-8321-86F898A08E12}">
      <dgm:prSet phldrT="[Texto]" custT="1"/>
      <dgm:spPr/>
      <dgm:t>
        <a:bodyPr/>
        <a:lstStyle/>
        <a:p>
          <a:r>
            <a:rPr lang="pt-BR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DIC</a:t>
          </a:r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4AA02-ECAC-49D6-A3C5-71FACEAC08CA}" type="parTrans" cxnId="{ACA7FADE-9395-4528-9CD6-FC6435D7D0EF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D9CC2-2E69-459C-81F2-9F8793084F59}" type="sibTrans" cxnId="{ACA7FADE-9395-4528-9CD6-FC6435D7D0EF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3AD33-C776-441B-960E-D718A803475E}">
      <dgm:prSet phldrT="[Texto]" custT="1"/>
      <dgm:spPr/>
      <dgm:t>
        <a:bodyPr/>
        <a:lstStyle/>
        <a:p>
          <a:r>
            <a:rPr lang="pt-BR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6 TRATAMENTOS</a:t>
          </a:r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96EE3-0D6E-4B67-BC7E-345D809FB1E3}" type="parTrans" cxnId="{31F5E262-7A91-44F9-A6A5-4BAABF70A36C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09E27-AC76-442B-9A4B-5860C18FA182}" type="sibTrans" cxnId="{31F5E262-7A91-44F9-A6A5-4BAABF70A36C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D89D6-4B4C-4FE4-9BAC-77473E71B193}">
      <dgm:prSet phldrT="[Texto]" custT="1"/>
      <dgm:spPr/>
      <dgm:t>
        <a:bodyPr/>
        <a:lstStyle/>
        <a:p>
          <a:r>
            <a:rPr lang="pt-BR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0% TESTEMUNHA</a:t>
          </a:r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B4348-8A9C-4F99-9487-E5C7C1D7E3A5}" type="parTrans" cxnId="{8FC220F0-07AA-499F-84BA-AE51608CBFB2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4BEC4-008A-4CF4-869E-AEFE8C7D1BB7}" type="sibTrans" cxnId="{8FC220F0-07AA-499F-84BA-AE51608CBFB2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FE29C-898C-449B-8B47-FAFA03F4A9E7}">
      <dgm:prSet phldrT="[Texto]" custT="1"/>
      <dgm:spPr/>
      <dgm:t>
        <a:bodyPr/>
        <a:lstStyle/>
        <a:p>
          <a:r>
            <a:rPr lang="pt-BR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1, 5, 10, 25 e 50%</a:t>
          </a:r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E49BF-FF7A-4059-9C17-F14F3A5DC315}" type="parTrans" cxnId="{F36772FC-6128-4865-828D-A5E76D2C9C2E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1CA91-C9E2-4FEF-8A7C-B18521F4AD8E}" type="sibTrans" cxnId="{F36772FC-6128-4865-828D-A5E76D2C9C2E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C22A0-9696-44EE-8C27-756A5D451985}">
      <dgm:prSet phldrT="[Texto]" custT="1"/>
      <dgm:spPr/>
      <dgm:t>
        <a:bodyPr/>
        <a:lstStyle/>
        <a:p>
          <a:r>
            <a:rPr lang="pt-BR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6 REPETIÇÕES</a:t>
          </a:r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CE3F6-9E96-498E-A11D-61659539BE34}" type="parTrans" cxnId="{B82916B8-E978-4A2C-AA38-1BE30CB7B988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37000-E06F-4C11-9C91-8A3A37E568D6}" type="sibTrans" cxnId="{B82916B8-E978-4A2C-AA38-1BE30CB7B988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28499-0D7F-4748-86C6-B8375B361B0D}">
      <dgm:prSet phldrT="[Texto]" custT="1"/>
      <dgm:spPr/>
      <dgm:t>
        <a:bodyPr/>
        <a:lstStyle/>
        <a:p>
          <a:r>
            <a:rPr lang="pt-BR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Placas de petri</a:t>
          </a:r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D2F0E-F18B-4D0F-BC25-F9E17CF1BCBE}" type="parTrans" cxnId="{66ED5167-B747-4008-833A-4AE3FE41C196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AE69F-76E0-4971-AB4A-4A1CD11CC8D2}" type="sibTrans" cxnId="{66ED5167-B747-4008-833A-4AE3FE41C196}">
      <dgm:prSet/>
      <dgm:spPr/>
      <dgm:t>
        <a:bodyPr/>
        <a:lstStyle/>
        <a:p>
          <a:endParaRPr lang="pt-B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3E95F-8C0D-4C98-91E3-CF140C1C67D9}" type="pres">
      <dgm:prSet presAssocID="{2783BEA6-D105-4B23-97CA-643CF0FB66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980D0B-9B07-43E9-A1AF-75B51AA3EAD9}" type="pres">
      <dgm:prSet presAssocID="{FF8A12A9-9D88-4233-8321-86F898A08E12}" presName="hierRoot1" presStyleCnt="0"/>
      <dgm:spPr/>
    </dgm:pt>
    <dgm:pt modelId="{96E160E5-9C82-414F-A2C9-E236DB1A3164}" type="pres">
      <dgm:prSet presAssocID="{FF8A12A9-9D88-4233-8321-86F898A08E12}" presName="composite" presStyleCnt="0"/>
      <dgm:spPr/>
    </dgm:pt>
    <dgm:pt modelId="{E75388B3-CFAB-4AD2-844C-1AA5D00A1F10}" type="pres">
      <dgm:prSet presAssocID="{FF8A12A9-9D88-4233-8321-86F898A08E12}" presName="background" presStyleLbl="node0" presStyleIdx="0" presStyleCnt="1"/>
      <dgm:spPr/>
    </dgm:pt>
    <dgm:pt modelId="{76DA32F2-DF22-44A2-9DFE-3B1D11E4D287}" type="pres">
      <dgm:prSet presAssocID="{FF8A12A9-9D88-4233-8321-86F898A08E12}" presName="text" presStyleLbl="fgAcc0" presStyleIdx="0" presStyleCnt="1">
        <dgm:presLayoutVars>
          <dgm:chPref val="3"/>
        </dgm:presLayoutVars>
      </dgm:prSet>
      <dgm:spPr/>
    </dgm:pt>
    <dgm:pt modelId="{A0B4437D-7DB5-4321-A8CC-93DDE1668C15}" type="pres">
      <dgm:prSet presAssocID="{FF8A12A9-9D88-4233-8321-86F898A08E12}" presName="hierChild2" presStyleCnt="0"/>
      <dgm:spPr/>
    </dgm:pt>
    <dgm:pt modelId="{E765B43E-7432-4520-9F67-08A4E6FF6553}" type="pres">
      <dgm:prSet presAssocID="{20396EE3-0D6E-4B67-BC7E-345D809FB1E3}" presName="Name10" presStyleLbl="parChTrans1D2" presStyleIdx="0" presStyleCnt="2"/>
      <dgm:spPr/>
    </dgm:pt>
    <dgm:pt modelId="{876FBAF4-7B7E-4629-B90E-9882BAC85FCD}" type="pres">
      <dgm:prSet presAssocID="{65F3AD33-C776-441B-960E-D718A803475E}" presName="hierRoot2" presStyleCnt="0"/>
      <dgm:spPr/>
    </dgm:pt>
    <dgm:pt modelId="{AA38A690-4E6C-4BF0-AE34-2C6BDFB91388}" type="pres">
      <dgm:prSet presAssocID="{65F3AD33-C776-441B-960E-D718A803475E}" presName="composite2" presStyleCnt="0"/>
      <dgm:spPr/>
    </dgm:pt>
    <dgm:pt modelId="{27FE72DE-F919-4267-90F8-1C9586900279}" type="pres">
      <dgm:prSet presAssocID="{65F3AD33-C776-441B-960E-D718A803475E}" presName="background2" presStyleLbl="node2" presStyleIdx="0" presStyleCnt="2"/>
      <dgm:spPr/>
    </dgm:pt>
    <dgm:pt modelId="{A0022219-1B01-4329-BBCB-1FCC7F1C410D}" type="pres">
      <dgm:prSet presAssocID="{65F3AD33-C776-441B-960E-D718A803475E}" presName="text2" presStyleLbl="fgAcc2" presStyleIdx="0" presStyleCnt="2">
        <dgm:presLayoutVars>
          <dgm:chPref val="3"/>
        </dgm:presLayoutVars>
      </dgm:prSet>
      <dgm:spPr/>
    </dgm:pt>
    <dgm:pt modelId="{21B595A3-1AE0-4A35-AECE-E0E90D4584A8}" type="pres">
      <dgm:prSet presAssocID="{65F3AD33-C776-441B-960E-D718A803475E}" presName="hierChild3" presStyleCnt="0"/>
      <dgm:spPr/>
    </dgm:pt>
    <dgm:pt modelId="{6273D49A-5E06-4DF0-9221-24FD3D2E636E}" type="pres">
      <dgm:prSet presAssocID="{D6FB4348-8A9C-4F99-9487-E5C7C1D7E3A5}" presName="Name17" presStyleLbl="parChTrans1D3" presStyleIdx="0" presStyleCnt="3"/>
      <dgm:spPr/>
    </dgm:pt>
    <dgm:pt modelId="{85A75948-B5BB-4517-BEE3-0CA60E17CB4A}" type="pres">
      <dgm:prSet presAssocID="{513D89D6-4B4C-4FE4-9BAC-77473E71B193}" presName="hierRoot3" presStyleCnt="0"/>
      <dgm:spPr/>
    </dgm:pt>
    <dgm:pt modelId="{18060378-A148-4738-8CAC-A854E7764F49}" type="pres">
      <dgm:prSet presAssocID="{513D89D6-4B4C-4FE4-9BAC-77473E71B193}" presName="composite3" presStyleCnt="0"/>
      <dgm:spPr/>
    </dgm:pt>
    <dgm:pt modelId="{AD32E32B-B69F-4EC9-869B-6E573A7E94F9}" type="pres">
      <dgm:prSet presAssocID="{513D89D6-4B4C-4FE4-9BAC-77473E71B193}" presName="background3" presStyleLbl="node3" presStyleIdx="0" presStyleCnt="3"/>
      <dgm:spPr/>
    </dgm:pt>
    <dgm:pt modelId="{F288727D-3C71-4B29-888A-B2759F0C7A89}" type="pres">
      <dgm:prSet presAssocID="{513D89D6-4B4C-4FE4-9BAC-77473E71B19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09F86B-5DFB-4707-ABCA-9605F070170C}" type="pres">
      <dgm:prSet presAssocID="{513D89D6-4B4C-4FE4-9BAC-77473E71B193}" presName="hierChild4" presStyleCnt="0"/>
      <dgm:spPr/>
    </dgm:pt>
    <dgm:pt modelId="{40ECD96A-4C42-41C3-AB80-F9564E2E0E24}" type="pres">
      <dgm:prSet presAssocID="{C19E49BF-FF7A-4059-9C17-F14F3A5DC315}" presName="Name17" presStyleLbl="parChTrans1D3" presStyleIdx="1" presStyleCnt="3"/>
      <dgm:spPr/>
    </dgm:pt>
    <dgm:pt modelId="{6EBCE1C0-F2C9-40CD-8049-A9EA84172083}" type="pres">
      <dgm:prSet presAssocID="{3BEFE29C-898C-449B-8B47-FAFA03F4A9E7}" presName="hierRoot3" presStyleCnt="0"/>
      <dgm:spPr/>
    </dgm:pt>
    <dgm:pt modelId="{361161C7-7EBA-4A46-B455-4998480C32AB}" type="pres">
      <dgm:prSet presAssocID="{3BEFE29C-898C-449B-8B47-FAFA03F4A9E7}" presName="composite3" presStyleCnt="0"/>
      <dgm:spPr/>
    </dgm:pt>
    <dgm:pt modelId="{2725DA0F-1B7B-4F91-B01D-696826B4485A}" type="pres">
      <dgm:prSet presAssocID="{3BEFE29C-898C-449B-8B47-FAFA03F4A9E7}" presName="background3" presStyleLbl="node3" presStyleIdx="1" presStyleCnt="3"/>
      <dgm:spPr/>
    </dgm:pt>
    <dgm:pt modelId="{F762A347-E84C-4501-8DA0-99CDE590CEF0}" type="pres">
      <dgm:prSet presAssocID="{3BEFE29C-898C-449B-8B47-FAFA03F4A9E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1EDDDB-714C-495A-B474-500553F2CF8F}" type="pres">
      <dgm:prSet presAssocID="{3BEFE29C-898C-449B-8B47-FAFA03F4A9E7}" presName="hierChild4" presStyleCnt="0"/>
      <dgm:spPr/>
    </dgm:pt>
    <dgm:pt modelId="{737C4119-E1C8-4D0F-96BF-E528C6B433E2}" type="pres">
      <dgm:prSet presAssocID="{AA6CE3F6-9E96-498E-A11D-61659539BE34}" presName="Name10" presStyleLbl="parChTrans1D2" presStyleIdx="1" presStyleCnt="2"/>
      <dgm:spPr/>
    </dgm:pt>
    <dgm:pt modelId="{9F756E8F-3C5C-463E-9BF9-0BAD0C050581}" type="pres">
      <dgm:prSet presAssocID="{9CDC22A0-9696-44EE-8C27-756A5D451985}" presName="hierRoot2" presStyleCnt="0"/>
      <dgm:spPr/>
    </dgm:pt>
    <dgm:pt modelId="{C41CA42E-70D0-4192-AA34-39EF7895E71A}" type="pres">
      <dgm:prSet presAssocID="{9CDC22A0-9696-44EE-8C27-756A5D451985}" presName="composite2" presStyleCnt="0"/>
      <dgm:spPr/>
    </dgm:pt>
    <dgm:pt modelId="{E42E2527-63BB-4281-B130-1F2B5A51FD00}" type="pres">
      <dgm:prSet presAssocID="{9CDC22A0-9696-44EE-8C27-756A5D451985}" presName="background2" presStyleLbl="node2" presStyleIdx="1" presStyleCnt="2"/>
      <dgm:spPr/>
    </dgm:pt>
    <dgm:pt modelId="{DB69F965-0C79-4A60-801D-5BBC642A758A}" type="pres">
      <dgm:prSet presAssocID="{9CDC22A0-9696-44EE-8C27-756A5D451985}" presName="text2" presStyleLbl="fgAcc2" presStyleIdx="1" presStyleCnt="2">
        <dgm:presLayoutVars>
          <dgm:chPref val="3"/>
        </dgm:presLayoutVars>
      </dgm:prSet>
      <dgm:spPr/>
    </dgm:pt>
    <dgm:pt modelId="{2FFFD694-D7FB-4329-987F-19C0A88281EB}" type="pres">
      <dgm:prSet presAssocID="{9CDC22A0-9696-44EE-8C27-756A5D451985}" presName="hierChild3" presStyleCnt="0"/>
      <dgm:spPr/>
    </dgm:pt>
    <dgm:pt modelId="{3CE8A119-49CF-4923-B4B5-ECC352DE2FC5}" type="pres">
      <dgm:prSet presAssocID="{AD2D2F0E-F18B-4D0F-BC25-F9E17CF1BCBE}" presName="Name17" presStyleLbl="parChTrans1D3" presStyleIdx="2" presStyleCnt="3"/>
      <dgm:spPr/>
    </dgm:pt>
    <dgm:pt modelId="{C3492A5D-6683-457E-B7A2-6894A0A78D98}" type="pres">
      <dgm:prSet presAssocID="{29128499-0D7F-4748-86C6-B8375B361B0D}" presName="hierRoot3" presStyleCnt="0"/>
      <dgm:spPr/>
    </dgm:pt>
    <dgm:pt modelId="{8D605907-37F2-4BC7-B13F-97DFAC0A7AE0}" type="pres">
      <dgm:prSet presAssocID="{29128499-0D7F-4748-86C6-B8375B361B0D}" presName="composite3" presStyleCnt="0"/>
      <dgm:spPr/>
    </dgm:pt>
    <dgm:pt modelId="{2C825CD9-7642-4AC7-B9F5-72BE3A27A644}" type="pres">
      <dgm:prSet presAssocID="{29128499-0D7F-4748-86C6-B8375B361B0D}" presName="background3" presStyleLbl="node3" presStyleIdx="2" presStyleCnt="3"/>
      <dgm:spPr/>
    </dgm:pt>
    <dgm:pt modelId="{39FEB51F-0DB9-4276-B86F-4EA354CAC364}" type="pres">
      <dgm:prSet presAssocID="{29128499-0D7F-4748-86C6-B8375B361B0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697918-55B2-41AC-B38A-4DAD6BEF832F}" type="pres">
      <dgm:prSet presAssocID="{29128499-0D7F-4748-86C6-B8375B361B0D}" presName="hierChild4" presStyleCnt="0"/>
      <dgm:spPr/>
    </dgm:pt>
  </dgm:ptLst>
  <dgm:cxnLst>
    <dgm:cxn modelId="{F40112C6-55BA-49CE-9238-A9D8DF45CA30}" type="presOf" srcId="{2783BEA6-D105-4B23-97CA-643CF0FB6631}" destId="{A213E95F-8C0D-4C98-91E3-CF140C1C67D9}" srcOrd="0" destOrd="0" presId="urn:microsoft.com/office/officeart/2005/8/layout/hierarchy1"/>
    <dgm:cxn modelId="{ACA7FADE-9395-4528-9CD6-FC6435D7D0EF}" srcId="{2783BEA6-D105-4B23-97CA-643CF0FB6631}" destId="{FF8A12A9-9D88-4233-8321-86F898A08E12}" srcOrd="0" destOrd="0" parTransId="{8B34AA02-ECAC-49D6-A3C5-71FACEAC08CA}" sibTransId="{8DED9CC2-2E69-459C-81F2-9F8793084F59}"/>
    <dgm:cxn modelId="{B77271B4-A107-46B4-8B6E-874F059F6114}" type="presOf" srcId="{20396EE3-0D6E-4B67-BC7E-345D809FB1E3}" destId="{E765B43E-7432-4520-9F67-08A4E6FF6553}" srcOrd="0" destOrd="0" presId="urn:microsoft.com/office/officeart/2005/8/layout/hierarchy1"/>
    <dgm:cxn modelId="{F85FF05F-7153-4B50-B16D-694E394B5A62}" type="presOf" srcId="{513D89D6-4B4C-4FE4-9BAC-77473E71B193}" destId="{F288727D-3C71-4B29-888A-B2759F0C7A89}" srcOrd="0" destOrd="0" presId="urn:microsoft.com/office/officeart/2005/8/layout/hierarchy1"/>
    <dgm:cxn modelId="{F36772FC-6128-4865-828D-A5E76D2C9C2E}" srcId="{65F3AD33-C776-441B-960E-D718A803475E}" destId="{3BEFE29C-898C-449B-8B47-FAFA03F4A9E7}" srcOrd="1" destOrd="0" parTransId="{C19E49BF-FF7A-4059-9C17-F14F3A5DC315}" sibTransId="{A2E1CA91-C9E2-4FEF-8A7C-B18521F4AD8E}"/>
    <dgm:cxn modelId="{8F9F19C7-060C-4911-B18B-FB1DFA0CC2FA}" type="presOf" srcId="{D6FB4348-8A9C-4F99-9487-E5C7C1D7E3A5}" destId="{6273D49A-5E06-4DF0-9221-24FD3D2E636E}" srcOrd="0" destOrd="0" presId="urn:microsoft.com/office/officeart/2005/8/layout/hierarchy1"/>
    <dgm:cxn modelId="{3A6C6F19-0725-4183-A311-44888D80FB97}" type="presOf" srcId="{29128499-0D7F-4748-86C6-B8375B361B0D}" destId="{39FEB51F-0DB9-4276-B86F-4EA354CAC364}" srcOrd="0" destOrd="0" presId="urn:microsoft.com/office/officeart/2005/8/layout/hierarchy1"/>
    <dgm:cxn modelId="{93C1EBD3-9BA1-4E70-A265-3121CFA7598E}" type="presOf" srcId="{9CDC22A0-9696-44EE-8C27-756A5D451985}" destId="{DB69F965-0C79-4A60-801D-5BBC642A758A}" srcOrd="0" destOrd="0" presId="urn:microsoft.com/office/officeart/2005/8/layout/hierarchy1"/>
    <dgm:cxn modelId="{31F5E262-7A91-44F9-A6A5-4BAABF70A36C}" srcId="{FF8A12A9-9D88-4233-8321-86F898A08E12}" destId="{65F3AD33-C776-441B-960E-D718A803475E}" srcOrd="0" destOrd="0" parTransId="{20396EE3-0D6E-4B67-BC7E-345D809FB1E3}" sibTransId="{6BA09E27-AC76-442B-9A4B-5860C18FA182}"/>
    <dgm:cxn modelId="{B932E9E9-19C5-4615-B223-087E77ECC03F}" type="presOf" srcId="{FF8A12A9-9D88-4233-8321-86F898A08E12}" destId="{76DA32F2-DF22-44A2-9DFE-3B1D11E4D287}" srcOrd="0" destOrd="0" presId="urn:microsoft.com/office/officeart/2005/8/layout/hierarchy1"/>
    <dgm:cxn modelId="{614C1378-CA33-4207-B7EE-A016EB1B1600}" type="presOf" srcId="{65F3AD33-C776-441B-960E-D718A803475E}" destId="{A0022219-1B01-4329-BBCB-1FCC7F1C410D}" srcOrd="0" destOrd="0" presId="urn:microsoft.com/office/officeart/2005/8/layout/hierarchy1"/>
    <dgm:cxn modelId="{07680DC1-57DA-4E10-8794-9F288A1BA126}" type="presOf" srcId="{3BEFE29C-898C-449B-8B47-FAFA03F4A9E7}" destId="{F762A347-E84C-4501-8DA0-99CDE590CEF0}" srcOrd="0" destOrd="0" presId="urn:microsoft.com/office/officeart/2005/8/layout/hierarchy1"/>
    <dgm:cxn modelId="{8FC220F0-07AA-499F-84BA-AE51608CBFB2}" srcId="{65F3AD33-C776-441B-960E-D718A803475E}" destId="{513D89D6-4B4C-4FE4-9BAC-77473E71B193}" srcOrd="0" destOrd="0" parTransId="{D6FB4348-8A9C-4F99-9487-E5C7C1D7E3A5}" sibTransId="{EFF4BEC4-008A-4CF4-869E-AEFE8C7D1BB7}"/>
    <dgm:cxn modelId="{CE3D4E35-EF3A-4DAE-BB07-2A327E50FBD0}" type="presOf" srcId="{C19E49BF-FF7A-4059-9C17-F14F3A5DC315}" destId="{40ECD96A-4C42-41C3-AB80-F9564E2E0E24}" srcOrd="0" destOrd="0" presId="urn:microsoft.com/office/officeart/2005/8/layout/hierarchy1"/>
    <dgm:cxn modelId="{66ED5167-B747-4008-833A-4AE3FE41C196}" srcId="{9CDC22A0-9696-44EE-8C27-756A5D451985}" destId="{29128499-0D7F-4748-86C6-B8375B361B0D}" srcOrd="0" destOrd="0" parTransId="{AD2D2F0E-F18B-4D0F-BC25-F9E17CF1BCBE}" sibTransId="{B6BAE69F-76E0-4971-AB4A-4A1CD11CC8D2}"/>
    <dgm:cxn modelId="{0186020E-6091-4AAD-9158-DB26B44DF521}" type="presOf" srcId="{AD2D2F0E-F18B-4D0F-BC25-F9E17CF1BCBE}" destId="{3CE8A119-49CF-4923-B4B5-ECC352DE2FC5}" srcOrd="0" destOrd="0" presId="urn:microsoft.com/office/officeart/2005/8/layout/hierarchy1"/>
    <dgm:cxn modelId="{AAFBB19F-CCA3-4B1F-BFD1-D4D4B93BD609}" type="presOf" srcId="{AA6CE3F6-9E96-498E-A11D-61659539BE34}" destId="{737C4119-E1C8-4D0F-96BF-E528C6B433E2}" srcOrd="0" destOrd="0" presId="urn:microsoft.com/office/officeart/2005/8/layout/hierarchy1"/>
    <dgm:cxn modelId="{B82916B8-E978-4A2C-AA38-1BE30CB7B988}" srcId="{FF8A12A9-9D88-4233-8321-86F898A08E12}" destId="{9CDC22A0-9696-44EE-8C27-756A5D451985}" srcOrd="1" destOrd="0" parTransId="{AA6CE3F6-9E96-498E-A11D-61659539BE34}" sibTransId="{F5F37000-E06F-4C11-9C91-8A3A37E568D6}"/>
    <dgm:cxn modelId="{A9A2529D-BFDC-469C-AFFA-8B88E8128EBD}" type="presParOf" srcId="{A213E95F-8C0D-4C98-91E3-CF140C1C67D9}" destId="{1E980D0B-9B07-43E9-A1AF-75B51AA3EAD9}" srcOrd="0" destOrd="0" presId="urn:microsoft.com/office/officeart/2005/8/layout/hierarchy1"/>
    <dgm:cxn modelId="{216E0C6B-3BD3-4508-B444-E06E4F6C0F78}" type="presParOf" srcId="{1E980D0B-9B07-43E9-A1AF-75B51AA3EAD9}" destId="{96E160E5-9C82-414F-A2C9-E236DB1A3164}" srcOrd="0" destOrd="0" presId="urn:microsoft.com/office/officeart/2005/8/layout/hierarchy1"/>
    <dgm:cxn modelId="{650BE04E-1439-4E2D-8FCC-65503652EA07}" type="presParOf" srcId="{96E160E5-9C82-414F-A2C9-E236DB1A3164}" destId="{E75388B3-CFAB-4AD2-844C-1AA5D00A1F10}" srcOrd="0" destOrd="0" presId="urn:microsoft.com/office/officeart/2005/8/layout/hierarchy1"/>
    <dgm:cxn modelId="{157FD767-0742-48A8-A22C-F46F34805DE1}" type="presParOf" srcId="{96E160E5-9C82-414F-A2C9-E236DB1A3164}" destId="{76DA32F2-DF22-44A2-9DFE-3B1D11E4D287}" srcOrd="1" destOrd="0" presId="urn:microsoft.com/office/officeart/2005/8/layout/hierarchy1"/>
    <dgm:cxn modelId="{F5E7AEB4-434F-492C-9ADC-751E0273906E}" type="presParOf" srcId="{1E980D0B-9B07-43E9-A1AF-75B51AA3EAD9}" destId="{A0B4437D-7DB5-4321-A8CC-93DDE1668C15}" srcOrd="1" destOrd="0" presId="urn:microsoft.com/office/officeart/2005/8/layout/hierarchy1"/>
    <dgm:cxn modelId="{661574F0-56D2-4FA5-923D-4139CA320014}" type="presParOf" srcId="{A0B4437D-7DB5-4321-A8CC-93DDE1668C15}" destId="{E765B43E-7432-4520-9F67-08A4E6FF6553}" srcOrd="0" destOrd="0" presId="urn:microsoft.com/office/officeart/2005/8/layout/hierarchy1"/>
    <dgm:cxn modelId="{8932AB29-A06A-4BF7-9518-7906C949846E}" type="presParOf" srcId="{A0B4437D-7DB5-4321-A8CC-93DDE1668C15}" destId="{876FBAF4-7B7E-4629-B90E-9882BAC85FCD}" srcOrd="1" destOrd="0" presId="urn:microsoft.com/office/officeart/2005/8/layout/hierarchy1"/>
    <dgm:cxn modelId="{58579A37-E4A2-4584-8A42-C893DFC8D468}" type="presParOf" srcId="{876FBAF4-7B7E-4629-B90E-9882BAC85FCD}" destId="{AA38A690-4E6C-4BF0-AE34-2C6BDFB91388}" srcOrd="0" destOrd="0" presId="urn:microsoft.com/office/officeart/2005/8/layout/hierarchy1"/>
    <dgm:cxn modelId="{90DBAC41-8B03-4FC9-AF45-6E706CC85561}" type="presParOf" srcId="{AA38A690-4E6C-4BF0-AE34-2C6BDFB91388}" destId="{27FE72DE-F919-4267-90F8-1C9586900279}" srcOrd="0" destOrd="0" presId="urn:microsoft.com/office/officeart/2005/8/layout/hierarchy1"/>
    <dgm:cxn modelId="{AA79A2E6-5F19-4CF2-9414-1CBF2F70E2E3}" type="presParOf" srcId="{AA38A690-4E6C-4BF0-AE34-2C6BDFB91388}" destId="{A0022219-1B01-4329-BBCB-1FCC7F1C410D}" srcOrd="1" destOrd="0" presId="urn:microsoft.com/office/officeart/2005/8/layout/hierarchy1"/>
    <dgm:cxn modelId="{2CB2D14A-99D3-4187-8AA7-9DFA47970A45}" type="presParOf" srcId="{876FBAF4-7B7E-4629-B90E-9882BAC85FCD}" destId="{21B595A3-1AE0-4A35-AECE-E0E90D4584A8}" srcOrd="1" destOrd="0" presId="urn:microsoft.com/office/officeart/2005/8/layout/hierarchy1"/>
    <dgm:cxn modelId="{BF30498B-99ED-4370-90E5-77B52956DD02}" type="presParOf" srcId="{21B595A3-1AE0-4A35-AECE-E0E90D4584A8}" destId="{6273D49A-5E06-4DF0-9221-24FD3D2E636E}" srcOrd="0" destOrd="0" presId="urn:microsoft.com/office/officeart/2005/8/layout/hierarchy1"/>
    <dgm:cxn modelId="{F2FA6A4E-1B25-41A8-ABC6-D6D14D4EBE19}" type="presParOf" srcId="{21B595A3-1AE0-4A35-AECE-E0E90D4584A8}" destId="{85A75948-B5BB-4517-BEE3-0CA60E17CB4A}" srcOrd="1" destOrd="0" presId="urn:microsoft.com/office/officeart/2005/8/layout/hierarchy1"/>
    <dgm:cxn modelId="{B8C98D4D-B2EC-4922-A314-F1059F105153}" type="presParOf" srcId="{85A75948-B5BB-4517-BEE3-0CA60E17CB4A}" destId="{18060378-A148-4738-8CAC-A854E7764F49}" srcOrd="0" destOrd="0" presId="urn:microsoft.com/office/officeart/2005/8/layout/hierarchy1"/>
    <dgm:cxn modelId="{BF876BF0-4893-4743-82E9-1B7A37D0168C}" type="presParOf" srcId="{18060378-A148-4738-8CAC-A854E7764F49}" destId="{AD32E32B-B69F-4EC9-869B-6E573A7E94F9}" srcOrd="0" destOrd="0" presId="urn:microsoft.com/office/officeart/2005/8/layout/hierarchy1"/>
    <dgm:cxn modelId="{D4299FEB-FDA3-491E-8A15-D5DF8FD7714C}" type="presParOf" srcId="{18060378-A148-4738-8CAC-A854E7764F49}" destId="{F288727D-3C71-4B29-888A-B2759F0C7A89}" srcOrd="1" destOrd="0" presId="urn:microsoft.com/office/officeart/2005/8/layout/hierarchy1"/>
    <dgm:cxn modelId="{3D6FDF9A-73AA-4D85-B84B-297EAF67B291}" type="presParOf" srcId="{85A75948-B5BB-4517-BEE3-0CA60E17CB4A}" destId="{4109F86B-5DFB-4707-ABCA-9605F070170C}" srcOrd="1" destOrd="0" presId="urn:microsoft.com/office/officeart/2005/8/layout/hierarchy1"/>
    <dgm:cxn modelId="{BBA829A2-E02C-4288-9A27-B01DACCEA613}" type="presParOf" srcId="{21B595A3-1AE0-4A35-AECE-E0E90D4584A8}" destId="{40ECD96A-4C42-41C3-AB80-F9564E2E0E24}" srcOrd="2" destOrd="0" presId="urn:microsoft.com/office/officeart/2005/8/layout/hierarchy1"/>
    <dgm:cxn modelId="{EA6D73A9-CB40-4048-B0B7-EC27BDF952F7}" type="presParOf" srcId="{21B595A3-1AE0-4A35-AECE-E0E90D4584A8}" destId="{6EBCE1C0-F2C9-40CD-8049-A9EA84172083}" srcOrd="3" destOrd="0" presId="urn:microsoft.com/office/officeart/2005/8/layout/hierarchy1"/>
    <dgm:cxn modelId="{1D1BF715-2E10-453B-9E2F-AAF1E0369BF9}" type="presParOf" srcId="{6EBCE1C0-F2C9-40CD-8049-A9EA84172083}" destId="{361161C7-7EBA-4A46-B455-4998480C32AB}" srcOrd="0" destOrd="0" presId="urn:microsoft.com/office/officeart/2005/8/layout/hierarchy1"/>
    <dgm:cxn modelId="{F9AF712E-364C-49EC-B6F2-4DB5F8708118}" type="presParOf" srcId="{361161C7-7EBA-4A46-B455-4998480C32AB}" destId="{2725DA0F-1B7B-4F91-B01D-696826B4485A}" srcOrd="0" destOrd="0" presId="urn:microsoft.com/office/officeart/2005/8/layout/hierarchy1"/>
    <dgm:cxn modelId="{8E773AEB-2C8E-4E23-819E-70A4CBCBA095}" type="presParOf" srcId="{361161C7-7EBA-4A46-B455-4998480C32AB}" destId="{F762A347-E84C-4501-8DA0-99CDE590CEF0}" srcOrd="1" destOrd="0" presId="urn:microsoft.com/office/officeart/2005/8/layout/hierarchy1"/>
    <dgm:cxn modelId="{D6D37193-3B04-491C-951B-0D9626D2F5A5}" type="presParOf" srcId="{6EBCE1C0-F2C9-40CD-8049-A9EA84172083}" destId="{DD1EDDDB-714C-495A-B474-500553F2CF8F}" srcOrd="1" destOrd="0" presId="urn:microsoft.com/office/officeart/2005/8/layout/hierarchy1"/>
    <dgm:cxn modelId="{E8B6C9A8-0F43-4414-AB3F-94FB8C5B9D99}" type="presParOf" srcId="{A0B4437D-7DB5-4321-A8CC-93DDE1668C15}" destId="{737C4119-E1C8-4D0F-96BF-E528C6B433E2}" srcOrd="2" destOrd="0" presId="urn:microsoft.com/office/officeart/2005/8/layout/hierarchy1"/>
    <dgm:cxn modelId="{77CEFA88-73AF-4EE7-B165-D189E9CCCEBC}" type="presParOf" srcId="{A0B4437D-7DB5-4321-A8CC-93DDE1668C15}" destId="{9F756E8F-3C5C-463E-9BF9-0BAD0C050581}" srcOrd="3" destOrd="0" presId="urn:microsoft.com/office/officeart/2005/8/layout/hierarchy1"/>
    <dgm:cxn modelId="{66A90AA1-018C-4CC3-B89F-479F5F2B9477}" type="presParOf" srcId="{9F756E8F-3C5C-463E-9BF9-0BAD0C050581}" destId="{C41CA42E-70D0-4192-AA34-39EF7895E71A}" srcOrd="0" destOrd="0" presId="urn:microsoft.com/office/officeart/2005/8/layout/hierarchy1"/>
    <dgm:cxn modelId="{7C6A3371-D8D5-4A43-988D-A7E7DFE6AF86}" type="presParOf" srcId="{C41CA42E-70D0-4192-AA34-39EF7895E71A}" destId="{E42E2527-63BB-4281-B130-1F2B5A51FD00}" srcOrd="0" destOrd="0" presId="urn:microsoft.com/office/officeart/2005/8/layout/hierarchy1"/>
    <dgm:cxn modelId="{412CA949-4C9B-41F4-BC17-64DFD43E5734}" type="presParOf" srcId="{C41CA42E-70D0-4192-AA34-39EF7895E71A}" destId="{DB69F965-0C79-4A60-801D-5BBC642A758A}" srcOrd="1" destOrd="0" presId="urn:microsoft.com/office/officeart/2005/8/layout/hierarchy1"/>
    <dgm:cxn modelId="{D0A04A03-2FE4-4C6F-BDC8-6BB58140EA4B}" type="presParOf" srcId="{9F756E8F-3C5C-463E-9BF9-0BAD0C050581}" destId="{2FFFD694-D7FB-4329-987F-19C0A88281EB}" srcOrd="1" destOrd="0" presId="urn:microsoft.com/office/officeart/2005/8/layout/hierarchy1"/>
    <dgm:cxn modelId="{850E2F71-6B83-4F21-8281-8822C9FAF84B}" type="presParOf" srcId="{2FFFD694-D7FB-4329-987F-19C0A88281EB}" destId="{3CE8A119-49CF-4923-B4B5-ECC352DE2FC5}" srcOrd="0" destOrd="0" presId="urn:microsoft.com/office/officeart/2005/8/layout/hierarchy1"/>
    <dgm:cxn modelId="{409C7342-208A-4124-85EB-C32320DB2E9E}" type="presParOf" srcId="{2FFFD694-D7FB-4329-987F-19C0A88281EB}" destId="{C3492A5D-6683-457E-B7A2-6894A0A78D98}" srcOrd="1" destOrd="0" presId="urn:microsoft.com/office/officeart/2005/8/layout/hierarchy1"/>
    <dgm:cxn modelId="{80860367-34AA-46E4-913A-72EE433FA6BA}" type="presParOf" srcId="{C3492A5D-6683-457E-B7A2-6894A0A78D98}" destId="{8D605907-37F2-4BC7-B13F-97DFAC0A7AE0}" srcOrd="0" destOrd="0" presId="urn:microsoft.com/office/officeart/2005/8/layout/hierarchy1"/>
    <dgm:cxn modelId="{4040D43D-8CA8-4191-B0FE-949995390346}" type="presParOf" srcId="{8D605907-37F2-4BC7-B13F-97DFAC0A7AE0}" destId="{2C825CD9-7642-4AC7-B9F5-72BE3A27A644}" srcOrd="0" destOrd="0" presId="urn:microsoft.com/office/officeart/2005/8/layout/hierarchy1"/>
    <dgm:cxn modelId="{9D571FA9-E557-45AD-B778-ED8C9FFDE366}" type="presParOf" srcId="{8D605907-37F2-4BC7-B13F-97DFAC0A7AE0}" destId="{39FEB51F-0DB9-4276-B86F-4EA354CAC364}" srcOrd="1" destOrd="0" presId="urn:microsoft.com/office/officeart/2005/8/layout/hierarchy1"/>
    <dgm:cxn modelId="{DD64C8FE-4541-46FE-87FF-F7E45256C9B5}" type="presParOf" srcId="{C3492A5D-6683-457E-B7A2-6894A0A78D98}" destId="{6B697918-55B2-41AC-B38A-4DAD6BEF83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547ED-F7BF-465E-82DA-857D6C589D40}">
      <dsp:nvSpPr>
        <dsp:cNvPr id="0" name=""/>
        <dsp:cNvSpPr/>
      </dsp:nvSpPr>
      <dsp:spPr>
        <a:xfrm>
          <a:off x="1728937" y="1108423"/>
          <a:ext cx="2080001" cy="18687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imes New Roman" pitchFamily="18" charset="0"/>
              <a:cs typeface="Times New Roman" pitchFamily="18" charset="0"/>
            </a:rPr>
            <a:t>Fonte de inóculo</a:t>
          </a:r>
          <a:endParaRPr lang="pt-BR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3546" y="1382100"/>
        <a:ext cx="1470783" cy="1321432"/>
      </dsp:txXfrm>
    </dsp:sp>
    <dsp:sp modelId="{EEBFD8E5-ED76-41EA-B0EF-0E3FB42E4A13}">
      <dsp:nvSpPr>
        <dsp:cNvPr id="0" name=""/>
        <dsp:cNvSpPr/>
      </dsp:nvSpPr>
      <dsp:spPr>
        <a:xfrm>
          <a:off x="1864147" y="-132151"/>
          <a:ext cx="1809581" cy="15941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imes New Roman" pitchFamily="18" charset="0"/>
              <a:cs typeface="Times New Roman" pitchFamily="18" charset="0"/>
            </a:rPr>
            <a:t>Restos culturais</a:t>
          </a:r>
          <a:endParaRPr lang="pt-BR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9154" y="101313"/>
        <a:ext cx="1279567" cy="1127265"/>
      </dsp:txXfrm>
    </dsp:sp>
    <dsp:sp modelId="{F7C8BD72-68DE-4B1F-AE6E-7643C98BA51E}">
      <dsp:nvSpPr>
        <dsp:cNvPr id="0" name=""/>
        <dsp:cNvSpPr/>
      </dsp:nvSpPr>
      <dsp:spPr>
        <a:xfrm>
          <a:off x="3251092" y="1895999"/>
          <a:ext cx="1909936" cy="16715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imes New Roman" pitchFamily="18" charset="0"/>
              <a:cs typeface="Times New Roman" pitchFamily="18" charset="0"/>
            </a:rPr>
            <a:t>Plantas hospedeiras</a:t>
          </a:r>
          <a:endParaRPr lang="pt-BR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0796" y="2140785"/>
        <a:ext cx="1350528" cy="1181934"/>
      </dsp:txXfrm>
    </dsp:sp>
    <dsp:sp modelId="{41743741-9B5C-4C73-A6B2-B48F9BA5413E}">
      <dsp:nvSpPr>
        <dsp:cNvPr id="0" name=""/>
        <dsp:cNvSpPr/>
      </dsp:nvSpPr>
      <dsp:spPr>
        <a:xfrm>
          <a:off x="428698" y="1883498"/>
          <a:ext cx="1896456" cy="169649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imes New Roman" pitchFamily="18" charset="0"/>
              <a:cs typeface="Times New Roman" pitchFamily="18" charset="0"/>
            </a:rPr>
            <a:t>Sementes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imes New Roman" pitchFamily="18" charset="0"/>
              <a:cs typeface="Times New Roman" pitchFamily="18" charset="0"/>
            </a:rPr>
            <a:t>contaminadas</a:t>
          </a:r>
          <a:endParaRPr lang="pt-BR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428" y="2131944"/>
        <a:ext cx="1340996" cy="1199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7F63-911E-46E8-9BB2-0EEB9D1EA64C}">
      <dsp:nvSpPr>
        <dsp:cNvPr id="0" name=""/>
        <dsp:cNvSpPr/>
      </dsp:nvSpPr>
      <dsp:spPr>
        <a:xfrm>
          <a:off x="939561" y="338288"/>
          <a:ext cx="2382187" cy="238218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2C5119-DBFD-44F5-B9DF-35B5317E8345}">
      <dsp:nvSpPr>
        <dsp:cNvPr id="0" name=""/>
        <dsp:cNvSpPr/>
      </dsp:nvSpPr>
      <dsp:spPr>
        <a:xfrm>
          <a:off x="881864" y="338288"/>
          <a:ext cx="2382187" cy="238218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1A4214-EBD4-40E2-9555-FB58C2C3AB96}">
      <dsp:nvSpPr>
        <dsp:cNvPr id="0" name=""/>
        <dsp:cNvSpPr/>
      </dsp:nvSpPr>
      <dsp:spPr>
        <a:xfrm>
          <a:off x="881864" y="338288"/>
          <a:ext cx="2382187" cy="2382187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09DFBC-7AD8-4DB2-93F1-422619C54CAC}">
      <dsp:nvSpPr>
        <dsp:cNvPr id="0" name=""/>
        <dsp:cNvSpPr/>
      </dsp:nvSpPr>
      <dsp:spPr>
        <a:xfrm>
          <a:off x="881864" y="338288"/>
          <a:ext cx="2382187" cy="2382187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572B39-F5BD-49A7-86DC-1BBA54BCAF0E}">
      <dsp:nvSpPr>
        <dsp:cNvPr id="0" name=""/>
        <dsp:cNvSpPr/>
      </dsp:nvSpPr>
      <dsp:spPr>
        <a:xfrm>
          <a:off x="1539208" y="962012"/>
          <a:ext cx="1067499" cy="11061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Times New Roman" pitchFamily="18" charset="0"/>
              <a:cs typeface="Times New Roman" pitchFamily="18" charset="0"/>
            </a:rPr>
            <a:t>Controle cultural</a:t>
          </a:r>
          <a:endParaRPr lang="pt-BR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540" y="1123999"/>
        <a:ext cx="754835" cy="782144"/>
      </dsp:txXfrm>
    </dsp:sp>
    <dsp:sp modelId="{8A925D90-9396-49DD-9D61-B2432CD04F44}">
      <dsp:nvSpPr>
        <dsp:cNvPr id="0" name=""/>
        <dsp:cNvSpPr/>
      </dsp:nvSpPr>
      <dsp:spPr>
        <a:xfrm>
          <a:off x="1528504" y="-144085"/>
          <a:ext cx="1088907" cy="10200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Times New Roman" pitchFamily="18" charset="0"/>
              <a:cs typeface="Times New Roman" pitchFamily="18" charset="0"/>
            </a:rPr>
            <a:t>Rotação de culturas</a:t>
          </a:r>
          <a:r>
            <a:rPr lang="pt-BR" sz="1000" b="1" kern="1200" baseline="30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pt-BR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7971" y="5295"/>
        <a:ext cx="769973" cy="721269"/>
      </dsp:txXfrm>
    </dsp:sp>
    <dsp:sp modelId="{C4B021BD-79A3-4C8D-99B0-DC8C58E96B42}">
      <dsp:nvSpPr>
        <dsp:cNvPr id="0" name=""/>
        <dsp:cNvSpPr/>
      </dsp:nvSpPr>
      <dsp:spPr>
        <a:xfrm>
          <a:off x="2673351" y="967208"/>
          <a:ext cx="1126122" cy="1124348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Times New Roman" pitchFamily="18" charset="0"/>
              <a:cs typeface="Times New Roman" pitchFamily="18" charset="0"/>
            </a:rPr>
            <a:t>Eliminação de plantas hospedeiras</a:t>
          </a:r>
          <a:r>
            <a:rPr lang="pt-BR" altLang="pt-BR" sz="1000" kern="1200" baseline="30000" dirty="0" smtClean="0">
              <a:latin typeface="Times New Roman" pitchFamily="18" charset="0"/>
              <a:cs typeface="Times New Roman" pitchFamily="18" charset="0"/>
            </a:rPr>
            <a:t>[4]</a:t>
          </a:r>
          <a:endParaRPr lang="pt-BR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8268" y="1131865"/>
        <a:ext cx="796288" cy="795034"/>
      </dsp:txXfrm>
    </dsp:sp>
    <dsp:sp modelId="{576D0BB8-26D8-41C6-ADDD-54369A998310}">
      <dsp:nvSpPr>
        <dsp:cNvPr id="0" name=""/>
        <dsp:cNvSpPr/>
      </dsp:nvSpPr>
      <dsp:spPr>
        <a:xfrm>
          <a:off x="1484587" y="2145241"/>
          <a:ext cx="1176742" cy="1095187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Sementes e  mudas sadias</a:t>
          </a:r>
          <a:endParaRPr lang="pt-BR" sz="1000" b="1" kern="1200" dirty="0"/>
        </a:p>
      </dsp:txBody>
      <dsp:txXfrm>
        <a:off x="1656917" y="2305627"/>
        <a:ext cx="832082" cy="774415"/>
      </dsp:txXfrm>
    </dsp:sp>
    <dsp:sp modelId="{5E1D447C-33BE-4805-B56D-39E249913E4D}">
      <dsp:nvSpPr>
        <dsp:cNvPr id="0" name=""/>
        <dsp:cNvSpPr/>
      </dsp:nvSpPr>
      <dsp:spPr>
        <a:xfrm>
          <a:off x="345042" y="976314"/>
          <a:ext cx="1128924" cy="110613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Times New Roman" pitchFamily="18" charset="0"/>
              <a:cs typeface="Times New Roman" pitchFamily="18" charset="0"/>
            </a:rPr>
            <a:t>Eliminação de restos culturais</a:t>
          </a:r>
          <a:r>
            <a:rPr lang="pt-BR" sz="1000" b="1" kern="1200" baseline="300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pt-BR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0369" y="1138304"/>
        <a:ext cx="798270" cy="782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C793B-C7E3-4124-9C08-4FDF9DF1197A}">
      <dsp:nvSpPr>
        <dsp:cNvPr id="0" name=""/>
        <dsp:cNvSpPr/>
      </dsp:nvSpPr>
      <dsp:spPr>
        <a:xfrm>
          <a:off x="1080" y="1175869"/>
          <a:ext cx="1489208" cy="744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Controle químico</a:t>
          </a:r>
          <a:endParaRPr lang="pt-BR" sz="1800" b="1" kern="1200" dirty="0"/>
        </a:p>
      </dsp:txBody>
      <dsp:txXfrm>
        <a:off x="22889" y="1197678"/>
        <a:ext cx="1445590" cy="700986"/>
      </dsp:txXfrm>
    </dsp:sp>
    <dsp:sp modelId="{F2A868A4-F524-41AE-88F1-F684B19BCDA0}">
      <dsp:nvSpPr>
        <dsp:cNvPr id="0" name=""/>
        <dsp:cNvSpPr/>
      </dsp:nvSpPr>
      <dsp:spPr>
        <a:xfrm rot="19457599">
          <a:off x="1421337" y="1312455"/>
          <a:ext cx="733586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733586" y="216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1769790" y="1315758"/>
        <a:ext cx="36679" cy="36679"/>
      </dsp:txXfrm>
    </dsp:sp>
    <dsp:sp modelId="{9B7A7CD1-EC75-4580-B1CB-B87D8B3F70F9}">
      <dsp:nvSpPr>
        <dsp:cNvPr id="0" name=""/>
        <dsp:cNvSpPr/>
      </dsp:nvSpPr>
      <dsp:spPr>
        <a:xfrm>
          <a:off x="2085972" y="747722"/>
          <a:ext cx="1489208" cy="744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/>
            <a:t>Clorothalonil</a:t>
          </a:r>
          <a:r>
            <a:rPr lang="pt-BR" sz="1800" b="1" kern="1200" baseline="30000" dirty="0" smtClean="0"/>
            <a:t>[3]</a:t>
          </a:r>
          <a:endParaRPr lang="pt-BR" sz="1800" b="1" kern="1200" baseline="30000" dirty="0"/>
        </a:p>
      </dsp:txBody>
      <dsp:txXfrm>
        <a:off x="2107781" y="769531"/>
        <a:ext cx="1445590" cy="700986"/>
      </dsp:txXfrm>
    </dsp:sp>
    <dsp:sp modelId="{053AEDB7-FBF4-49E8-8501-0A716C93F72A}">
      <dsp:nvSpPr>
        <dsp:cNvPr id="0" name=""/>
        <dsp:cNvSpPr/>
      </dsp:nvSpPr>
      <dsp:spPr>
        <a:xfrm rot="2142401">
          <a:off x="1421337" y="1740602"/>
          <a:ext cx="733586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733586" y="216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769790" y="1743906"/>
        <a:ext cx="36679" cy="36679"/>
      </dsp:txXfrm>
    </dsp:sp>
    <dsp:sp modelId="{663E4271-B2FB-4196-8A44-952B1848F03E}">
      <dsp:nvSpPr>
        <dsp:cNvPr id="0" name=""/>
        <dsp:cNvSpPr/>
      </dsp:nvSpPr>
      <dsp:spPr>
        <a:xfrm>
          <a:off x="2085972" y="1604017"/>
          <a:ext cx="1489208" cy="744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/>
            <a:t>Mancozeb</a:t>
          </a:r>
          <a:r>
            <a:rPr lang="pt-BR" sz="1800" b="1" kern="1200" baseline="30000" dirty="0" smtClean="0"/>
            <a:t>[3]</a:t>
          </a:r>
          <a:endParaRPr lang="pt-BR" sz="1800" b="1" kern="1200" baseline="30000" dirty="0"/>
        </a:p>
      </dsp:txBody>
      <dsp:txXfrm>
        <a:off x="2107781" y="1625826"/>
        <a:ext cx="1445590" cy="700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8A119-49CF-4923-B4B5-ECC352DE2FC5}">
      <dsp:nvSpPr>
        <dsp:cNvPr id="0" name=""/>
        <dsp:cNvSpPr/>
      </dsp:nvSpPr>
      <dsp:spPr>
        <a:xfrm>
          <a:off x="3293651" y="2239895"/>
          <a:ext cx="91440" cy="329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8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4119-E1C8-4D0F-96BF-E528C6B433E2}">
      <dsp:nvSpPr>
        <dsp:cNvPr id="0" name=""/>
        <dsp:cNvSpPr/>
      </dsp:nvSpPr>
      <dsp:spPr>
        <a:xfrm>
          <a:off x="2299755" y="1189883"/>
          <a:ext cx="1039615" cy="329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77"/>
              </a:lnTo>
              <a:lnTo>
                <a:pt x="1039615" y="224777"/>
              </a:lnTo>
              <a:lnTo>
                <a:pt x="1039615" y="3298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CD96A-4C42-41C3-AB80-F9564E2E0E24}">
      <dsp:nvSpPr>
        <dsp:cNvPr id="0" name=""/>
        <dsp:cNvSpPr/>
      </dsp:nvSpPr>
      <dsp:spPr>
        <a:xfrm>
          <a:off x="1260139" y="2239895"/>
          <a:ext cx="693076" cy="329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77"/>
              </a:lnTo>
              <a:lnTo>
                <a:pt x="693076" y="224777"/>
              </a:lnTo>
              <a:lnTo>
                <a:pt x="693076" y="3298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3D49A-5E06-4DF0-9221-24FD3D2E636E}">
      <dsp:nvSpPr>
        <dsp:cNvPr id="0" name=""/>
        <dsp:cNvSpPr/>
      </dsp:nvSpPr>
      <dsp:spPr>
        <a:xfrm>
          <a:off x="567062" y="2239895"/>
          <a:ext cx="693076" cy="329841"/>
        </a:xfrm>
        <a:custGeom>
          <a:avLst/>
          <a:gdLst/>
          <a:ahLst/>
          <a:cxnLst/>
          <a:rect l="0" t="0" r="0" b="0"/>
          <a:pathLst>
            <a:path>
              <a:moveTo>
                <a:pt x="693076" y="0"/>
              </a:moveTo>
              <a:lnTo>
                <a:pt x="693076" y="224777"/>
              </a:lnTo>
              <a:lnTo>
                <a:pt x="0" y="224777"/>
              </a:lnTo>
              <a:lnTo>
                <a:pt x="0" y="3298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5B43E-7432-4520-9F67-08A4E6FF6553}">
      <dsp:nvSpPr>
        <dsp:cNvPr id="0" name=""/>
        <dsp:cNvSpPr/>
      </dsp:nvSpPr>
      <dsp:spPr>
        <a:xfrm>
          <a:off x="1260139" y="1189883"/>
          <a:ext cx="1039615" cy="329841"/>
        </a:xfrm>
        <a:custGeom>
          <a:avLst/>
          <a:gdLst/>
          <a:ahLst/>
          <a:cxnLst/>
          <a:rect l="0" t="0" r="0" b="0"/>
          <a:pathLst>
            <a:path>
              <a:moveTo>
                <a:pt x="1039615" y="0"/>
              </a:moveTo>
              <a:lnTo>
                <a:pt x="1039615" y="224777"/>
              </a:lnTo>
              <a:lnTo>
                <a:pt x="0" y="224777"/>
              </a:lnTo>
              <a:lnTo>
                <a:pt x="0" y="3298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388B3-CFAB-4AD2-844C-1AA5D00A1F10}">
      <dsp:nvSpPr>
        <dsp:cNvPr id="0" name=""/>
        <dsp:cNvSpPr/>
      </dsp:nvSpPr>
      <dsp:spPr>
        <a:xfrm>
          <a:off x="1732692" y="469713"/>
          <a:ext cx="1134125" cy="72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DA32F2-DF22-44A2-9DFE-3B1D11E4D287}">
      <dsp:nvSpPr>
        <dsp:cNvPr id="0" name=""/>
        <dsp:cNvSpPr/>
      </dsp:nvSpPr>
      <dsp:spPr>
        <a:xfrm>
          <a:off x="1858706" y="589426"/>
          <a:ext cx="1134125" cy="720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DIC</a:t>
          </a:r>
          <a:endParaRPr lang="pt-BR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799" y="610519"/>
        <a:ext cx="1091939" cy="677984"/>
      </dsp:txXfrm>
    </dsp:sp>
    <dsp:sp modelId="{27FE72DE-F919-4267-90F8-1C9586900279}">
      <dsp:nvSpPr>
        <dsp:cNvPr id="0" name=""/>
        <dsp:cNvSpPr/>
      </dsp:nvSpPr>
      <dsp:spPr>
        <a:xfrm>
          <a:off x="693076" y="1519725"/>
          <a:ext cx="1134125" cy="72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022219-1B01-4329-BBCB-1FCC7F1C410D}">
      <dsp:nvSpPr>
        <dsp:cNvPr id="0" name=""/>
        <dsp:cNvSpPr/>
      </dsp:nvSpPr>
      <dsp:spPr>
        <a:xfrm>
          <a:off x="819090" y="1639438"/>
          <a:ext cx="1134125" cy="720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6 TRATAMENTOS</a:t>
          </a:r>
          <a:endParaRPr lang="pt-BR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183" y="1660531"/>
        <a:ext cx="1091939" cy="677984"/>
      </dsp:txXfrm>
    </dsp:sp>
    <dsp:sp modelId="{AD32E32B-B69F-4EC9-869B-6E573A7E94F9}">
      <dsp:nvSpPr>
        <dsp:cNvPr id="0" name=""/>
        <dsp:cNvSpPr/>
      </dsp:nvSpPr>
      <dsp:spPr>
        <a:xfrm>
          <a:off x="0" y="2569737"/>
          <a:ext cx="1134125" cy="72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88727D-3C71-4B29-888A-B2759F0C7A89}">
      <dsp:nvSpPr>
        <dsp:cNvPr id="0" name=""/>
        <dsp:cNvSpPr/>
      </dsp:nvSpPr>
      <dsp:spPr>
        <a:xfrm>
          <a:off x="126014" y="2689450"/>
          <a:ext cx="1134125" cy="720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0% TESTEMUNHA</a:t>
          </a:r>
          <a:endParaRPr lang="pt-BR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107" y="2710543"/>
        <a:ext cx="1091939" cy="677984"/>
      </dsp:txXfrm>
    </dsp:sp>
    <dsp:sp modelId="{2725DA0F-1B7B-4F91-B01D-696826B4485A}">
      <dsp:nvSpPr>
        <dsp:cNvPr id="0" name=""/>
        <dsp:cNvSpPr/>
      </dsp:nvSpPr>
      <dsp:spPr>
        <a:xfrm>
          <a:off x="1386153" y="2569737"/>
          <a:ext cx="1134125" cy="72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62A347-E84C-4501-8DA0-99CDE590CEF0}">
      <dsp:nvSpPr>
        <dsp:cNvPr id="0" name=""/>
        <dsp:cNvSpPr/>
      </dsp:nvSpPr>
      <dsp:spPr>
        <a:xfrm>
          <a:off x="1512167" y="2689450"/>
          <a:ext cx="1134125" cy="720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1, 5, 10, 25 e 50%</a:t>
          </a:r>
          <a:endParaRPr lang="pt-BR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3260" y="2710543"/>
        <a:ext cx="1091939" cy="677984"/>
      </dsp:txXfrm>
    </dsp:sp>
    <dsp:sp modelId="{E42E2527-63BB-4281-B130-1F2B5A51FD00}">
      <dsp:nvSpPr>
        <dsp:cNvPr id="0" name=""/>
        <dsp:cNvSpPr/>
      </dsp:nvSpPr>
      <dsp:spPr>
        <a:xfrm>
          <a:off x="2772308" y="1519725"/>
          <a:ext cx="1134125" cy="72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69F965-0C79-4A60-801D-5BBC642A758A}">
      <dsp:nvSpPr>
        <dsp:cNvPr id="0" name=""/>
        <dsp:cNvSpPr/>
      </dsp:nvSpPr>
      <dsp:spPr>
        <a:xfrm>
          <a:off x="2898322" y="1639438"/>
          <a:ext cx="1134125" cy="720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6 REPETIÇÕES</a:t>
          </a:r>
          <a:endParaRPr lang="pt-BR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9415" y="1660531"/>
        <a:ext cx="1091939" cy="677984"/>
      </dsp:txXfrm>
    </dsp:sp>
    <dsp:sp modelId="{2C825CD9-7642-4AC7-B9F5-72BE3A27A644}">
      <dsp:nvSpPr>
        <dsp:cNvPr id="0" name=""/>
        <dsp:cNvSpPr/>
      </dsp:nvSpPr>
      <dsp:spPr>
        <a:xfrm>
          <a:off x="2772308" y="2569737"/>
          <a:ext cx="1134125" cy="72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FEB51F-0DB9-4276-B86F-4EA354CAC364}">
      <dsp:nvSpPr>
        <dsp:cNvPr id="0" name=""/>
        <dsp:cNvSpPr/>
      </dsp:nvSpPr>
      <dsp:spPr>
        <a:xfrm>
          <a:off x="2898322" y="2689450"/>
          <a:ext cx="1134125" cy="720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Placas de petri</a:t>
          </a:r>
          <a:endParaRPr lang="pt-BR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9415" y="2710543"/>
        <a:ext cx="1091939" cy="677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76E62-F71D-4D7D-8F94-C609594F7DF6}" type="datetimeFigureOut">
              <a:rPr lang="pt-BR" smtClean="0"/>
              <a:t>14/10/2016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33D09-82A7-4B45-9B81-66B8F5781B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9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E8D50-154F-44AD-A69F-9EEEA142D81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crescimento micelial quantificado pelo diâmetro da colônia foi  influenciado pela aplicação do extrato de </a:t>
            </a:r>
            <a:r>
              <a:rPr lang="pt-B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aduncum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dose de 50%, o qual promoveu efeito fungistatico reduzindo o cerscimento micelail somente nos 4 primeiros dias de avaliação</a:t>
            </a:r>
          </a:p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Entretanto, a partir da quinta avaliação o diâmetro</a:t>
            </a:r>
            <a:r>
              <a:rPr lang="pt-BR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colônia foi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semelhante ao da testemunha.Sugerindo que houve um estímulo ao crescimento</a:t>
            </a:r>
          </a:p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dose de 25%</a:t>
            </a:r>
            <a:r>
              <a:rPr lang="pt-BR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mesma forma a partir da quarta avaliação estimulou o crescimento do patogeno. </a:t>
            </a:r>
          </a:p>
          <a:p>
            <a:pPr algn="just"/>
            <a:endParaRPr lang="pt-BR" baseline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33D09-82A7-4B45-9B81-66B8F5781B5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5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Apesar</a:t>
            </a:r>
            <a:r>
              <a:rPr lang="pt-BR" baseline="0" smtClean="0"/>
              <a:t> de ser uma cultura bastante apreciada pela população o Amazonas apresenta alguns entraves à produção de pepino na época de maior densidade pluviométrica. Entre os entraves a produção destacam-se as doenças causadas por fungos. Dentre esses fungos corynespora cassiicola merece destaque (depois leia “</a:t>
            </a:r>
            <a:r>
              <a:rPr lang="pt-B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mancha de corynespora é uma doença que vem causando grandes prejuízos aos produtores de pepino no Estado do Amazonas devido ao clima quente e úmido”).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33D09-82A7-4B45-9B81-66B8F5781B5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70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Falar </a:t>
            </a:r>
            <a:r>
              <a:rPr lang="pt-BR" altLang="pt-BR" smtClean="0"/>
              <a:t>sobre o desenvolvimento dos sintomas</a:t>
            </a:r>
            <a:endParaRPr lang="pt-BR" altLang="pt-B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8FC06-B441-4142-89E4-F857A6C4224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Plantas hospedeiras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Trapoeraba</a:t>
            </a:r>
            <a:endParaRPr lang="pt-BR" altLang="pt-BR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altLang="pt-BR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Commelina benghalensis</a:t>
            </a: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Assa-peixe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altLang="pt-BR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Veronia cinera</a:t>
            </a:r>
            <a:r>
              <a:rPr lang="pt-BR" alt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46370-7D7D-43C0-9B32-D619C9F28DBE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07C22-CA6F-4613-9269-A3E776066C2D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Treina esse slide...está tudo escrito nele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33D09-82A7-4B45-9B81-66B8F5781B5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84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Para a montagem do experimento foram retirdos discos e micelio de 5 cm de diameto, os quais foram transferidos para as placas contendo</a:t>
            </a:r>
            <a:r>
              <a:rPr lang="pt-BR" altLang="pt-BR" baseline="0" smtClean="0"/>
              <a:t> somente meio BDA (dose 0) e bda + doses ( 1, 5, 10, 25, 50%)</a:t>
            </a:r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7418E-034D-46BF-8914-3699574827F6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Medição das colonias</a:t>
            </a:r>
            <a:r>
              <a:rPr lang="pt-BR" baseline="0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33D09-82A7-4B45-9B81-66B8F5781B5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4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B91AE-DB60-473B-91A3-0CA270C04B26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2B27-149E-4D81-958C-2F5C8F968822}" type="datetime1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15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C6C7-AA3E-413E-8B22-6A43897D5BDA}" type="datetime1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B314-D824-4B22-AC2F-6E7B4EE63615}" type="datetime1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5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11BC-BD5F-496A-9A28-0E07A059BBDA}" type="datetime1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8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F8AD-CD43-4F50-A023-70A287A1BF64}" type="datetime1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66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C32A-0BC6-4247-921F-F97B73679209}" type="datetime1">
              <a:rPr lang="pt-BR" smtClean="0"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09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1A1F-A58F-4789-808D-62E1BAD0225F}" type="datetime1">
              <a:rPr lang="pt-BR" smtClean="0"/>
              <a:t>18/10/2016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20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E32B-2913-4F6D-8225-1A7D7B2CCE7B}" type="datetime1">
              <a:rPr lang="pt-BR" smtClean="0"/>
              <a:t>18/10/2016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0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7F32-65CD-43D7-BB66-47446CB44333}" type="datetime1">
              <a:rPr lang="pt-BR" smtClean="0"/>
              <a:t>18/10/2016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7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9717-9AFB-46E0-8A0E-189A9D2B9A81}" type="datetime1">
              <a:rPr lang="pt-BR" smtClean="0"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57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06BB-0D80-4292-96A1-D5161AAC745B}" type="datetime1">
              <a:rPr lang="pt-BR" smtClean="0"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25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9D67-7805-4A78-9999-BB04B3848234}" type="datetime1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D978-3044-4593-808F-1C701D105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42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18" Type="http://schemas.openxmlformats.org/officeDocument/2006/relationships/image" Target="../media/image24.png"/><Relationship Id="rId26" Type="http://schemas.microsoft.com/office/2007/relationships/hdphoto" Target="../media/hdphoto11.wdp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microsoft.com/office/2007/relationships/hdphoto" Target="../media/hdphoto7.wdp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17.jpeg"/><Relationship Id="rId15" Type="http://schemas.microsoft.com/office/2007/relationships/hdphoto" Target="../media/hdphoto6.wdp"/><Relationship Id="rId23" Type="http://schemas.openxmlformats.org/officeDocument/2006/relationships/image" Target="../media/image27.png"/><Relationship Id="rId28" Type="http://schemas.microsoft.com/office/2007/relationships/hdphoto" Target="../media/hdphoto12.wdp"/><Relationship Id="rId10" Type="http://schemas.openxmlformats.org/officeDocument/2006/relationships/image" Target="../media/image20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2.png"/><Relationship Id="rId22" Type="http://schemas.microsoft.com/office/2007/relationships/hdphoto" Target="../media/hdphoto9.wdp"/><Relationship Id="rId27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448" y="-4607"/>
            <a:ext cx="9144448" cy="6856488"/>
            <a:chOff x="93490" y="-29025"/>
            <a:chExt cx="32405638" cy="43195875"/>
          </a:xfrm>
        </p:grpSpPr>
        <p:pic>
          <p:nvPicPr>
            <p:cNvPr id="30" name="Picture 28" descr="post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90" y="-29025"/>
              <a:ext cx="32405638" cy="431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upo 2"/>
            <p:cNvGrpSpPr>
              <a:grpSpLocks/>
            </p:cNvGrpSpPr>
            <p:nvPr/>
          </p:nvGrpSpPr>
          <p:grpSpPr bwMode="auto">
            <a:xfrm>
              <a:off x="10574035" y="40423631"/>
              <a:ext cx="21037701" cy="2672766"/>
              <a:chOff x="11757393" y="40619871"/>
              <a:chExt cx="12618824" cy="1544084"/>
            </a:xfrm>
          </p:grpSpPr>
          <p:pic>
            <p:nvPicPr>
              <p:cNvPr id="27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99571" y="40619871"/>
                <a:ext cx="3316761" cy="1270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6786" y="40797951"/>
                <a:ext cx="3569431" cy="1366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57393" y="40619871"/>
                <a:ext cx="3316925" cy="1318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072560" y="40704732"/>
              <a:ext cx="7443786" cy="163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193487" eaLnBrk="1" hangingPunct="1"/>
              <a:r>
                <a:rPr 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Agradecimentos</a:t>
              </a:r>
              <a:endPara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942804" y="4018647"/>
            <a:ext cx="1137904" cy="1426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7739" tIns="7739" rIns="7739" bIns="7739" numCol="1" anchor="t" anchorCtr="0" compatLnSpc="1">
            <a:prstTxWarp prst="textNoShape">
              <a:avLst/>
            </a:prstTxWarp>
          </a:bodyPr>
          <a:lstStyle/>
          <a:p>
            <a:pPr defTabSz="193487" fontAlgn="base">
              <a:spcBef>
                <a:spcPct val="0"/>
              </a:spcBef>
              <a:spcAft>
                <a:spcPct val="0"/>
              </a:spcAft>
            </a:pPr>
            <a:endParaRPr lang="pt-BR" sz="1100" b="1" dirty="0">
              <a:solidFill>
                <a:srgbClr val="003300"/>
              </a:solidFill>
              <a:cs typeface="Arial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847697" y="468671"/>
            <a:ext cx="1564730" cy="8865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49" tIns="9674" rIns="19349" bIns="9674" rtlCol="0" anchor="ctr"/>
          <a:lstStyle/>
          <a:p>
            <a:pPr algn="ctr"/>
            <a:endParaRPr lang="pt-BR" dirty="0"/>
          </a:p>
        </p:txBody>
      </p:sp>
      <p:pic>
        <p:nvPicPr>
          <p:cNvPr id="24" name="Espaço Reservado para Conteúdo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r="75541"/>
          <a:stretch/>
        </p:blipFill>
        <p:spPr>
          <a:xfrm>
            <a:off x="7349528" y="531936"/>
            <a:ext cx="561069" cy="394912"/>
          </a:xfrm>
          <a:prstGeom prst="rect">
            <a:avLst/>
          </a:prstGeom>
        </p:spPr>
      </p:pic>
      <p:pic>
        <p:nvPicPr>
          <p:cNvPr id="31" name="Espaço Reservado para Conteúdo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8866" r="6264" b="12948"/>
          <a:stretch/>
        </p:blipFill>
        <p:spPr>
          <a:xfrm>
            <a:off x="7033297" y="926848"/>
            <a:ext cx="1193531" cy="256907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827584" y="2423174"/>
            <a:ext cx="7399244" cy="1454101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Potencial do extrato aquoso de </a:t>
            </a:r>
            <a:r>
              <a:rPr lang="pt-BR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Piper aduncum </a:t>
            </a:r>
            <a:r>
              <a:rPr 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sobre o crescimento micelial de </a:t>
            </a:r>
            <a:r>
              <a:rPr lang="pt-BR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Corynespora cassiicola </a:t>
            </a:r>
            <a:r>
              <a:rPr 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obtido de pepineiro</a:t>
            </a:r>
            <a:endParaRPr lang="pt-B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2555776" y="4018647"/>
            <a:ext cx="4240054" cy="1661137"/>
          </a:xfrm>
        </p:spPr>
        <p:txBody>
          <a:bodyPr>
            <a:normAutofit/>
          </a:bodyPr>
          <a:lstStyle/>
          <a:p>
            <a:pPr algn="just"/>
            <a:r>
              <a:rPr lang="pt-B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</a:t>
            </a:r>
            <a:r>
              <a:rPr lang="pt-B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Ronald Weller Rodrigues Grana</a:t>
            </a:r>
            <a:endParaRPr lang="pt-BR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Orientador: Matheus Miranda Caniato, Esp.</a:t>
            </a:r>
          </a:p>
          <a:p>
            <a:pPr algn="just"/>
            <a:r>
              <a:rPr lang="pt-B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Co-orientador</a:t>
            </a:r>
            <a:r>
              <a:rPr lang="pt-B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Roniscley Pereira Santos, Dr.</a:t>
            </a:r>
            <a:endParaRPr lang="pt-BR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6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Delineamento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35237" r="52079" b="12392"/>
          <a:stretch/>
        </p:blipFill>
        <p:spPr bwMode="auto">
          <a:xfrm>
            <a:off x="5160074" y="2843638"/>
            <a:ext cx="3469967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60073" y="5176071"/>
            <a:ext cx="346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6. disposição das placas após casualização. </a:t>
            </a:r>
          </a:p>
          <a:p>
            <a:pPr algn="just"/>
            <a:endParaRPr lang="pt-BR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98606849"/>
              </p:ext>
            </p:extLst>
          </p:nvPr>
        </p:nvGraphicFramePr>
        <p:xfrm>
          <a:off x="539552" y="2276872"/>
          <a:ext cx="4032448" cy="387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8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Obtenção do isolado de </a:t>
            </a:r>
            <a:r>
              <a:rPr lang="pt-B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Corynespora </a:t>
            </a:r>
            <a:r>
              <a:rPr lang="pt-B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cassiicola</a:t>
            </a:r>
          </a:p>
          <a:p>
            <a:pPr marL="0" indent="0" algn="just">
              <a:buNone/>
            </a:pPr>
            <a:endParaRPr lang="pt-BR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9" r="4580" b="15417"/>
          <a:stretch/>
        </p:blipFill>
        <p:spPr bwMode="auto">
          <a:xfrm>
            <a:off x="3275856" y="2911953"/>
            <a:ext cx="2520280" cy="270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75856" y="564266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7. Colônia de </a:t>
            </a:r>
            <a:r>
              <a:rPr lang="pt-BR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Corynespora cassiicola </a:t>
            </a:r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(ISO 163) obtida junto ao INPA.</a:t>
            </a:r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9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esultado de imagem para erlenmey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" b="89778" l="25778" r="79111">
                        <a14:backgroundMark x1="38222" y1="9333" x2="38222" y2="9333"/>
                        <a14:backgroundMark x1="38222" y1="1778" x2="38222" y2="1778"/>
                        <a14:backgroundMark x1="60444" y1="9333" x2="60444" y2="9333"/>
                        <a14:backgroundMark x1="73778" y1="56000" x2="73778" y2="56000"/>
                        <a14:backgroundMark x1="73778" y1="35111" x2="73778" y2="35111"/>
                        <a14:backgroundMark x1="73778" y1="19111" x2="73778" y2="19111"/>
                        <a14:backgroundMark x1="68000" y1="10222" x2="68000" y2="10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23539"/>
          <a:stretch/>
        </p:blipFill>
        <p:spPr bwMode="auto">
          <a:xfrm>
            <a:off x="4572000" y="4990024"/>
            <a:ext cx="786813" cy="1278374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do extrato bruto</a:t>
            </a:r>
          </a:p>
          <a:p>
            <a:endParaRPr lang="pt-BR"/>
          </a:p>
        </p:txBody>
      </p:sp>
      <p:pic>
        <p:nvPicPr>
          <p:cNvPr id="4" name="Picture 2" descr="Resultado de imagem para liquidifica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13" y="323681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5" t="13254" r="35201" b="9857"/>
          <a:stretch/>
        </p:blipFill>
        <p:spPr bwMode="auto">
          <a:xfrm rot="4572737">
            <a:off x="1080061" y="3241508"/>
            <a:ext cx="838841" cy="14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3976573" y="3881417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128725" y="3714906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039921" y="3921279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168311" y="3851017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084717" y="3793716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187119" y="3979755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128725" y="3979755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229918" y="3672354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 flipH="1">
            <a:off x="4168312" y="3773912"/>
            <a:ext cx="45719" cy="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2737487" y="4046064"/>
            <a:ext cx="115504" cy="22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2937240" y="3974357"/>
            <a:ext cx="115504" cy="22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2746243" y="4072278"/>
            <a:ext cx="115504" cy="22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3133776" y="4249119"/>
            <a:ext cx="53858" cy="1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3075298" y="3864820"/>
            <a:ext cx="79293" cy="15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2948033" y="4144402"/>
            <a:ext cx="115504" cy="22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2665479" y="4217677"/>
            <a:ext cx="115504" cy="22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2788041" y="3840269"/>
            <a:ext cx="133986" cy="2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82346" r="47988" b="9857"/>
          <a:stretch/>
        </p:blipFill>
        <p:spPr bwMode="auto">
          <a:xfrm rot="4572737">
            <a:off x="2929226" y="4159317"/>
            <a:ext cx="115504" cy="22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sultado de imagem para autoclav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03323"/>
            <a:ext cx="1724933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becker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4" b="100000" l="4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41269"/>
            <a:ext cx="1051878" cy="11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eta para a direita 23"/>
          <p:cNvSpPr/>
          <p:nvPr/>
        </p:nvSpPr>
        <p:spPr>
          <a:xfrm>
            <a:off x="1244013" y="3988598"/>
            <a:ext cx="352266" cy="181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28"/>
          <p:cNvSpPr/>
          <p:nvPr/>
        </p:nvSpPr>
        <p:spPr>
          <a:xfrm>
            <a:off x="3335962" y="3927787"/>
            <a:ext cx="432048" cy="18119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>
            <a:off x="4788024" y="3948393"/>
            <a:ext cx="432048" cy="18119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>
            <a:off x="6372200" y="3930981"/>
            <a:ext cx="432048" cy="18119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 descr="Resultado de imagem para becker quimica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3514" b="92793" l="19824" r="74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7748">
            <a:off x="4142766" y="2092810"/>
            <a:ext cx="1394334" cy="13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5" t="13254" r="35201" b="9857"/>
          <a:stretch/>
        </p:blipFill>
        <p:spPr bwMode="auto">
          <a:xfrm rot="4572737">
            <a:off x="648013" y="3364044"/>
            <a:ext cx="838841" cy="14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5" t="13254" r="35201" b="9857"/>
          <a:stretch/>
        </p:blipFill>
        <p:spPr bwMode="auto">
          <a:xfrm rot="4572737">
            <a:off x="1284383" y="3674424"/>
            <a:ext cx="838841" cy="12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5" t="13254" r="35201" b="9857"/>
          <a:stretch/>
        </p:blipFill>
        <p:spPr bwMode="auto">
          <a:xfrm rot="4572737">
            <a:off x="1091976" y="3698708"/>
            <a:ext cx="838841" cy="14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60" b="89453" l="44290" r="66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5" t="13254" r="35201" b="9857"/>
          <a:stretch/>
        </p:blipFill>
        <p:spPr bwMode="auto">
          <a:xfrm rot="4572737">
            <a:off x="829096" y="3821244"/>
            <a:ext cx="838841" cy="14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eta para a direita 48"/>
          <p:cNvSpPr/>
          <p:nvPr/>
        </p:nvSpPr>
        <p:spPr>
          <a:xfrm>
            <a:off x="2111286" y="3933186"/>
            <a:ext cx="432048" cy="18119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12</a:t>
            </a:fld>
            <a:endParaRPr lang="pt-BR"/>
          </a:p>
        </p:txBody>
      </p:sp>
      <p:pic>
        <p:nvPicPr>
          <p:cNvPr id="53" name="Picture 4" descr="Resultado de imagem para becker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4" b="100000" l="4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85" y="4974822"/>
            <a:ext cx="1051878" cy="11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eta dobrada 27"/>
          <p:cNvSpPr/>
          <p:nvPr/>
        </p:nvSpPr>
        <p:spPr>
          <a:xfrm rot="10800000">
            <a:off x="7062911" y="5094227"/>
            <a:ext cx="695813" cy="639008"/>
          </a:xfrm>
          <a:prstGeom prst="ben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Seta para a direita 56"/>
          <p:cNvSpPr/>
          <p:nvPr/>
        </p:nvSpPr>
        <p:spPr>
          <a:xfrm flipH="1">
            <a:off x="5601995" y="5538612"/>
            <a:ext cx="410165" cy="194623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43"/>
          <p:cNvSpPr txBox="1">
            <a:spLocks noChangeArrowheads="1"/>
          </p:cNvSpPr>
          <p:nvPr/>
        </p:nvSpPr>
        <p:spPr bwMode="auto">
          <a:xfrm>
            <a:off x="274642" y="5106009"/>
            <a:ext cx="20526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Folhas de </a:t>
            </a:r>
            <a:r>
              <a:rPr lang="pt-BR" altLang="pt-BR" sz="1400" i="1" smtClean="0">
                <a:latin typeface="Times New Roman" pitchFamily="18" charset="0"/>
                <a:cs typeface="Times New Roman" pitchFamily="18" charset="0"/>
              </a:rPr>
              <a:t>P. aduncum</a:t>
            </a:r>
            <a:endParaRPr lang="pt-BR" altLang="pt-BR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aixaDeTexto 43"/>
          <p:cNvSpPr txBox="1">
            <a:spLocks noChangeArrowheads="1"/>
          </p:cNvSpPr>
          <p:nvPr/>
        </p:nvSpPr>
        <p:spPr bwMode="auto">
          <a:xfrm>
            <a:off x="2040939" y="4495426"/>
            <a:ext cx="20526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Fragmentos  de folhas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altLang="pt-BR" sz="1400" i="1" smtClean="0">
                <a:latin typeface="Times New Roman" pitchFamily="18" charset="0"/>
                <a:cs typeface="Times New Roman" pitchFamily="18" charset="0"/>
              </a:rPr>
              <a:t>P. aduncum</a:t>
            </a:r>
            <a:endParaRPr lang="pt-BR" altLang="pt-BR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aixaDeTexto 43"/>
          <p:cNvSpPr txBox="1">
            <a:spLocks noChangeArrowheads="1"/>
          </p:cNvSpPr>
          <p:nvPr/>
        </p:nvSpPr>
        <p:spPr bwMode="auto">
          <a:xfrm>
            <a:off x="2555776" y="2503323"/>
            <a:ext cx="205266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Introdução de água destilada esterilizada e processamento.</a:t>
            </a:r>
            <a:endParaRPr lang="pt-BR" altLang="pt-BR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ixaDeTexto 43"/>
          <p:cNvSpPr txBox="1">
            <a:spLocks noChangeArrowheads="1"/>
          </p:cNvSpPr>
          <p:nvPr/>
        </p:nvSpPr>
        <p:spPr bwMode="auto">
          <a:xfrm>
            <a:off x="5183628" y="4495426"/>
            <a:ext cx="20526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Extrato aquoso filtrado</a:t>
            </a:r>
            <a:endParaRPr lang="pt-BR" altLang="pt-BR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aixaDeTexto 43"/>
          <p:cNvSpPr txBox="1">
            <a:spLocks noChangeArrowheads="1"/>
          </p:cNvSpPr>
          <p:nvPr/>
        </p:nvSpPr>
        <p:spPr bwMode="auto">
          <a:xfrm>
            <a:off x="4679572" y="3469476"/>
            <a:ext cx="20526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Filtragem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em gaze</a:t>
            </a:r>
          </a:p>
        </p:txBody>
      </p:sp>
      <p:sp>
        <p:nvSpPr>
          <p:cNvPr id="64" name="CaixaDeTexto 43"/>
          <p:cNvSpPr txBox="1">
            <a:spLocks noChangeArrowheads="1"/>
          </p:cNvSpPr>
          <p:nvPr/>
        </p:nvSpPr>
        <p:spPr bwMode="auto">
          <a:xfrm>
            <a:off x="7180054" y="2369339"/>
            <a:ext cx="20526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Autoclavagem</a:t>
            </a:r>
            <a:endParaRPr lang="pt-BR" altLang="pt-BR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CaixaDeTexto 43"/>
          <p:cNvSpPr txBox="1">
            <a:spLocks noChangeArrowheads="1"/>
          </p:cNvSpPr>
          <p:nvPr/>
        </p:nvSpPr>
        <p:spPr bwMode="auto">
          <a:xfrm>
            <a:off x="5868144" y="5972615"/>
            <a:ext cx="219683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Extrato aquoso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autoclavado</a:t>
            </a:r>
            <a:endParaRPr lang="pt-BR" altLang="pt-BR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CaixaDeTexto 43"/>
          <p:cNvSpPr txBox="1">
            <a:spLocks noChangeArrowheads="1"/>
          </p:cNvSpPr>
          <p:nvPr/>
        </p:nvSpPr>
        <p:spPr bwMode="auto">
          <a:xfrm>
            <a:off x="4697794" y="6064698"/>
            <a:ext cx="61250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BDA </a:t>
            </a:r>
            <a:endParaRPr lang="pt-BR" altLang="pt-BR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57"/>
          <p:cNvSpPr/>
          <p:nvPr/>
        </p:nvSpPr>
        <p:spPr>
          <a:xfrm>
            <a:off x="2627784" y="5169750"/>
            <a:ext cx="1415041" cy="1126970"/>
          </a:xfrm>
          <a:prstGeom prst="ellipse">
            <a:avLst/>
          </a:prstGeom>
          <a:solidFill>
            <a:srgbClr val="BBBE2E">
              <a:alpha val="48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9" name="Seta para a direita 68"/>
          <p:cNvSpPr/>
          <p:nvPr/>
        </p:nvSpPr>
        <p:spPr>
          <a:xfrm flipH="1">
            <a:off x="4239380" y="5554830"/>
            <a:ext cx="410165" cy="194623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0" name="Picture 4" descr="Resultado de imagem para beck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24" b="100000" l="4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382">
            <a:off x="5132131" y="4778341"/>
            <a:ext cx="525939" cy="5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0" grpId="0" animBg="1"/>
      <p:bldP spid="31" grpId="0" animBg="1"/>
      <p:bldP spid="49" grpId="0" animBg="1"/>
      <p:bldP spid="28" grpId="0" animBg="1"/>
      <p:bldP spid="57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5721" y="3385592"/>
            <a:ext cx="2286015" cy="2071702"/>
          </a:xfrm>
          <a:prstGeom prst="ellipse">
            <a:avLst/>
          </a:prstGeom>
          <a:solidFill>
            <a:srgbClr val="BBBE2E">
              <a:alpha val="48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3" name="Oval 52"/>
          <p:cNvSpPr/>
          <p:nvPr/>
        </p:nvSpPr>
        <p:spPr>
          <a:xfrm>
            <a:off x="1870075" y="4171950"/>
            <a:ext cx="306388" cy="214313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8133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altLang="pt-BR" b="1" smtClean="0">
                <a:latin typeface="Times New Roman" pitchFamily="18" charset="0"/>
                <a:cs typeface="Times New Roman" pitchFamily="18" charset="0"/>
              </a:rPr>
              <a:t>Material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altLang="pt-BR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altLang="pt-BR" sz="2400" b="1" smtClean="0">
                <a:latin typeface="Times New Roman" pitchFamily="18" charset="0"/>
                <a:cs typeface="Times New Roman" pitchFamily="18" charset="0"/>
              </a:rPr>
              <a:t>Montagem do ensaio</a:t>
            </a:r>
            <a:endParaRPr lang="pt-BR" alt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/>
          </a:p>
        </p:txBody>
      </p:sp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65F211-4C2F-4359-8B08-96E3C602D940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49" name="Can 48"/>
          <p:cNvSpPr/>
          <p:nvPr/>
        </p:nvSpPr>
        <p:spPr>
          <a:xfrm flipH="1" flipV="1">
            <a:off x="1857375" y="2028825"/>
            <a:ext cx="298450" cy="1643063"/>
          </a:xfrm>
          <a:prstGeom prst="can">
            <a:avLst/>
          </a:prstGeom>
          <a:blipFill dpi="0" rotWithShape="1">
            <a:blip r:embed="rId4" cstate="print">
              <a:alphaModFix amt="31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137" name="TextBox 49"/>
          <p:cNvSpPr txBox="1">
            <a:spLocks noChangeArrowheads="1"/>
          </p:cNvSpPr>
          <p:nvPr/>
        </p:nvSpPr>
        <p:spPr bwMode="auto">
          <a:xfrm>
            <a:off x="214313" y="5219700"/>
            <a:ext cx="2357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Placa de Petri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contendo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colônia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altLang="pt-BR" sz="1400" i="1">
                <a:latin typeface="Times New Roman" pitchFamily="18" charset="0"/>
                <a:cs typeface="Times New Roman" pitchFamily="18" charset="0"/>
              </a:rPr>
              <a:t>C. cassiicola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meio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BDA.</a:t>
            </a:r>
            <a:endParaRPr lang="pt-BR" altLang="pt-BR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8" name="TextBox 50"/>
          <p:cNvSpPr txBox="1">
            <a:spLocks noChangeArrowheads="1"/>
          </p:cNvSpPr>
          <p:nvPr/>
        </p:nvSpPr>
        <p:spPr bwMode="auto">
          <a:xfrm>
            <a:off x="3143250" y="5243513"/>
            <a:ext cx="235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Retirada dos discos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 5 mm</a:t>
            </a:r>
          </a:p>
        </p:txBody>
      </p:sp>
      <p:sp>
        <p:nvSpPr>
          <p:cNvPr id="48139" name="TextBox 51"/>
          <p:cNvSpPr txBox="1">
            <a:spLocks noChangeArrowheads="1"/>
          </p:cNvSpPr>
          <p:nvPr/>
        </p:nvSpPr>
        <p:spPr bwMode="auto">
          <a:xfrm>
            <a:off x="6429375" y="5219700"/>
            <a:ext cx="2357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 Placa de Petri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contendo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 somente meio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BDA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(dose 0) e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BDA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doses (1, 5, 10, 25 e 50%)</a:t>
            </a:r>
            <a:endParaRPr lang="pt-BR" altLang="pt-BR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072063" y="2671763"/>
            <a:ext cx="46037" cy="785812"/>
            <a:chOff x="5656589" y="2214554"/>
            <a:chExt cx="45719" cy="785818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5388967" y="2709102"/>
              <a:ext cx="571504" cy="11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5656589" y="2214554"/>
              <a:ext cx="45719" cy="2143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48141" name="Group 54"/>
          <p:cNvGrpSpPr>
            <a:grpSpLocks/>
          </p:cNvGrpSpPr>
          <p:nvPr/>
        </p:nvGrpSpPr>
        <p:grpSpPr bwMode="auto">
          <a:xfrm>
            <a:off x="5470525" y="4605338"/>
            <a:ext cx="958850" cy="1138237"/>
            <a:chOff x="5332413" y="4214813"/>
            <a:chExt cx="958850" cy="1138248"/>
          </a:xfrm>
        </p:grpSpPr>
        <p:grpSp>
          <p:nvGrpSpPr>
            <p:cNvPr id="48164" name="Group 81"/>
            <p:cNvGrpSpPr>
              <a:grpSpLocks/>
            </p:cNvGrpSpPr>
            <p:nvPr/>
          </p:nvGrpSpPr>
          <p:grpSpPr bwMode="auto">
            <a:xfrm>
              <a:off x="5715000" y="4214813"/>
              <a:ext cx="252413" cy="881062"/>
              <a:chOff x="5745170" y="2811458"/>
              <a:chExt cx="252449" cy="881055"/>
            </a:xfrm>
          </p:grpSpPr>
          <p:sp>
            <p:nvSpPr>
              <p:cNvPr id="48168" name="Freeform 23"/>
              <p:cNvSpPr>
                <a:spLocks/>
              </p:cNvSpPr>
              <p:nvPr/>
            </p:nvSpPr>
            <p:spPr bwMode="auto">
              <a:xfrm>
                <a:off x="5745170" y="2811458"/>
                <a:ext cx="203374" cy="458418"/>
              </a:xfrm>
              <a:custGeom>
                <a:avLst/>
                <a:gdLst>
                  <a:gd name="T0" fmla="*/ 2147483647 w 113"/>
                  <a:gd name="T1" fmla="*/ 2147483647 h 306"/>
                  <a:gd name="T2" fmla="*/ 2147483647 w 113"/>
                  <a:gd name="T3" fmla="*/ 2147483647 h 306"/>
                  <a:gd name="T4" fmla="*/ 2147483647 w 113"/>
                  <a:gd name="T5" fmla="*/ 2147483647 h 306"/>
                  <a:gd name="T6" fmla="*/ 0 w 113"/>
                  <a:gd name="T7" fmla="*/ 2147483647 h 306"/>
                  <a:gd name="T8" fmla="*/ 2147483647 w 113"/>
                  <a:gd name="T9" fmla="*/ 2147483647 h 306"/>
                  <a:gd name="T10" fmla="*/ 2147483647 w 113"/>
                  <a:gd name="T11" fmla="*/ 2147483647 h 306"/>
                  <a:gd name="T12" fmla="*/ 2147483647 w 113"/>
                  <a:gd name="T13" fmla="*/ 2147483647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306"/>
                  <a:gd name="T23" fmla="*/ 113 w 113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306">
                    <a:moveTo>
                      <a:pt x="25" y="304"/>
                    </a:moveTo>
                    <a:cubicBezTo>
                      <a:pt x="52" y="301"/>
                      <a:pt x="81" y="306"/>
                      <a:pt x="106" y="296"/>
                    </a:cubicBezTo>
                    <a:cubicBezTo>
                      <a:pt x="113" y="293"/>
                      <a:pt x="95" y="285"/>
                      <a:pt x="89" y="280"/>
                    </a:cubicBezTo>
                    <a:cubicBezTo>
                      <a:pt x="65" y="262"/>
                      <a:pt x="29" y="232"/>
                      <a:pt x="0" y="223"/>
                    </a:cubicBezTo>
                    <a:cubicBezTo>
                      <a:pt x="10" y="192"/>
                      <a:pt x="9" y="165"/>
                      <a:pt x="33" y="142"/>
                    </a:cubicBezTo>
                    <a:cubicBezTo>
                      <a:pt x="56" y="0"/>
                      <a:pt x="18" y="206"/>
                      <a:pt x="65" y="256"/>
                    </a:cubicBezTo>
                    <a:cubicBezTo>
                      <a:pt x="53" y="293"/>
                      <a:pt x="64" y="275"/>
                      <a:pt x="25" y="304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169" name="AutoShape 25"/>
              <p:cNvSpPr>
                <a:spLocks noChangeArrowheads="1"/>
              </p:cNvSpPr>
              <p:nvPr/>
            </p:nvSpPr>
            <p:spPr bwMode="auto">
              <a:xfrm>
                <a:off x="5786446" y="3286124"/>
                <a:ext cx="136595" cy="406389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48170" name="AutoShape 26"/>
              <p:cNvSpPr>
                <a:spLocks noChangeArrowheads="1"/>
              </p:cNvSpPr>
              <p:nvPr/>
            </p:nvSpPr>
            <p:spPr bwMode="auto">
              <a:xfrm>
                <a:off x="5929322" y="3500438"/>
                <a:ext cx="68297" cy="520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360 w 21600"/>
                  <a:gd name="T25" fmla="*/ 2919 h 21600"/>
                  <a:gd name="T26" fmla="*/ 18240 w 21600"/>
                  <a:gd name="T27" fmla="*/ 1868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8165" name="Group 53"/>
            <p:cNvGrpSpPr>
              <a:grpSpLocks/>
            </p:cNvGrpSpPr>
            <p:nvPr/>
          </p:nvGrpSpPr>
          <p:grpSpPr bwMode="auto">
            <a:xfrm>
              <a:off x="5332413" y="5000636"/>
              <a:ext cx="958850" cy="352425"/>
              <a:chOff x="5332413" y="5026025"/>
              <a:chExt cx="958850" cy="352425"/>
            </a:xfrm>
          </p:grpSpPr>
          <p:sp>
            <p:nvSpPr>
              <p:cNvPr id="48166" name="Oval 24"/>
              <p:cNvSpPr>
                <a:spLocks noChangeArrowheads="1"/>
              </p:cNvSpPr>
              <p:nvPr/>
            </p:nvSpPr>
            <p:spPr bwMode="auto">
              <a:xfrm>
                <a:off x="5332413" y="5072063"/>
                <a:ext cx="954087" cy="30638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48167" name="Oval 24"/>
              <p:cNvSpPr>
                <a:spLocks noChangeArrowheads="1"/>
              </p:cNvSpPr>
              <p:nvPr/>
            </p:nvSpPr>
            <p:spPr bwMode="auto">
              <a:xfrm>
                <a:off x="5337175" y="5026025"/>
                <a:ext cx="954088" cy="306388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</p:grpSp>
      <p:sp>
        <p:nvSpPr>
          <p:cNvPr id="45" name="Oval 44"/>
          <p:cNvSpPr/>
          <p:nvPr/>
        </p:nvSpPr>
        <p:spPr>
          <a:xfrm>
            <a:off x="3428993" y="3385592"/>
            <a:ext cx="2286015" cy="2071702"/>
          </a:xfrm>
          <a:prstGeom prst="ellipse">
            <a:avLst/>
          </a:prstGeom>
          <a:solidFill>
            <a:srgbClr val="BBBE2E">
              <a:alpha val="47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4505325" y="3983038"/>
            <a:ext cx="319088" cy="225425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5168900" y="4529138"/>
            <a:ext cx="319088" cy="227012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3681413" y="4627563"/>
            <a:ext cx="319087" cy="227012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4824413" y="4708525"/>
            <a:ext cx="319087" cy="227013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3783013" y="4133850"/>
            <a:ext cx="319087" cy="227013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4429125" y="4773613"/>
            <a:ext cx="319088" cy="227012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4038600" y="4743450"/>
            <a:ext cx="319088" cy="227013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4114800" y="4016375"/>
            <a:ext cx="319088" cy="225425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Oval 15"/>
          <p:cNvSpPr/>
          <p:nvPr/>
        </p:nvSpPr>
        <p:spPr>
          <a:xfrm>
            <a:off x="3525838" y="4367213"/>
            <a:ext cx="319087" cy="225425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6" name="Oval 45"/>
          <p:cNvSpPr/>
          <p:nvPr/>
        </p:nvSpPr>
        <p:spPr>
          <a:xfrm>
            <a:off x="5214938" y="4230688"/>
            <a:ext cx="319087" cy="225425"/>
          </a:xfrm>
          <a:prstGeom prst="ellipse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48153" name="Group 56"/>
          <p:cNvGrpSpPr>
            <a:grpSpLocks/>
          </p:cNvGrpSpPr>
          <p:nvPr/>
        </p:nvGrpSpPr>
        <p:grpSpPr bwMode="auto">
          <a:xfrm>
            <a:off x="4883150" y="4029075"/>
            <a:ext cx="319088" cy="227013"/>
            <a:chOff x="5110168" y="4273557"/>
            <a:chExt cx="319088" cy="227013"/>
          </a:xfrm>
        </p:grpSpPr>
        <p:sp>
          <p:nvSpPr>
            <p:cNvPr id="12" name="Oval 11"/>
            <p:cNvSpPr/>
            <p:nvPr/>
          </p:nvSpPr>
          <p:spPr>
            <a:xfrm>
              <a:off x="5110168" y="4273557"/>
              <a:ext cx="319088" cy="227013"/>
            </a:xfrm>
            <a:prstGeom prst="ellipse">
              <a:avLst/>
            </a:prstGeom>
            <a:blipFill dpi="0" rotWithShape="1">
              <a:blip r:embed="rId3" cstate="print">
                <a:alphaModFix amt="2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" name="Oval 47"/>
            <p:cNvSpPr/>
            <p:nvPr/>
          </p:nvSpPr>
          <p:spPr>
            <a:xfrm>
              <a:off x="5110168" y="4275145"/>
              <a:ext cx="319088" cy="225425"/>
            </a:xfrm>
            <a:prstGeom prst="ellipse">
              <a:avLst/>
            </a:prstGeom>
            <a:blipFill dpi="0" rotWithShape="1">
              <a:blip r:embed="rId3" cstate="print">
                <a:alphaModFix amt="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51" name="Right Arrow 50"/>
          <p:cNvSpPr/>
          <p:nvPr/>
        </p:nvSpPr>
        <p:spPr>
          <a:xfrm>
            <a:off x="2786063" y="4386263"/>
            <a:ext cx="35718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2" name="Right Arrow 51"/>
          <p:cNvSpPr/>
          <p:nvPr/>
        </p:nvSpPr>
        <p:spPr>
          <a:xfrm>
            <a:off x="5857875" y="4386263"/>
            <a:ext cx="35718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Oval 57"/>
          <p:cNvSpPr/>
          <p:nvPr/>
        </p:nvSpPr>
        <p:spPr>
          <a:xfrm>
            <a:off x="6429389" y="3385592"/>
            <a:ext cx="2286015" cy="2071702"/>
          </a:xfrm>
          <a:prstGeom prst="ellipse">
            <a:avLst/>
          </a:prstGeom>
          <a:solidFill>
            <a:srgbClr val="BBBE2E">
              <a:alpha val="48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2" name="Oval 61"/>
          <p:cNvSpPr/>
          <p:nvPr/>
        </p:nvSpPr>
        <p:spPr bwMode="auto">
          <a:xfrm rot="603434">
            <a:off x="4939626" y="3908436"/>
            <a:ext cx="273505" cy="14356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4" name="Oval 63"/>
          <p:cNvSpPr/>
          <p:nvPr/>
        </p:nvSpPr>
        <p:spPr bwMode="auto">
          <a:xfrm>
            <a:off x="357188" y="3978275"/>
            <a:ext cx="2143125" cy="1071563"/>
          </a:xfrm>
          <a:prstGeom prst="ellipse">
            <a:avLst/>
          </a:prstGeom>
          <a:blipFill dpi="0" rotWithShape="1">
            <a:blip r:embed="rId3" cstate="print">
              <a:alphaModFix amt="3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5" name="Oval 64"/>
          <p:cNvSpPr/>
          <p:nvPr/>
        </p:nvSpPr>
        <p:spPr bwMode="auto">
          <a:xfrm>
            <a:off x="3500438" y="3957638"/>
            <a:ext cx="2143125" cy="1071562"/>
          </a:xfrm>
          <a:prstGeom prst="ellipse">
            <a:avLst/>
          </a:prstGeom>
          <a:blipFill dpi="0" rotWithShape="1">
            <a:blip r:embed="rId3" cstate="print">
              <a:alphaModFix amt="3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7" name="Oval 66"/>
          <p:cNvSpPr/>
          <p:nvPr/>
        </p:nvSpPr>
        <p:spPr>
          <a:xfrm>
            <a:off x="8143902" y="3537992"/>
            <a:ext cx="2286015" cy="2071702"/>
          </a:xfrm>
          <a:prstGeom prst="ellipse">
            <a:avLst/>
          </a:prstGeom>
          <a:solidFill>
            <a:schemeClr val="bg1">
              <a:alpha val="48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8161" name="CaixaDeTexto 43"/>
          <p:cNvSpPr txBox="1">
            <a:spLocks noChangeArrowheads="1"/>
          </p:cNvSpPr>
          <p:nvPr/>
        </p:nvSpPr>
        <p:spPr bwMode="auto">
          <a:xfrm>
            <a:off x="233363" y="6065838"/>
            <a:ext cx="8482012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Esquema da repicagem do fungo </a:t>
            </a:r>
            <a:r>
              <a:rPr lang="pt-BR" altLang="pt-BR" sz="1600" i="1">
                <a:latin typeface="Times New Roman" pitchFamily="18" charset="0"/>
                <a:cs typeface="Times New Roman" pitchFamily="18" charset="0"/>
              </a:rPr>
              <a:t>C. cassiicola </a:t>
            </a: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por meio de discos de micélio.</a:t>
            </a:r>
            <a:endParaRPr lang="pt-BR" altLang="pt-BR" sz="1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9537 L 0.00348 0.0004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0087 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8889 L -0.00399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718 L -0.00104 -0.079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27483 -0.0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8402 L 0.27656 -0.086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3 -0.00556 L 0.27483 0.131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56 -0.08657 L 0.27535 0.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3 0.13102 L 0.27483 -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849 -0.026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52" y="2407386"/>
            <a:ext cx="6168684" cy="3469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27652" y="5877272"/>
            <a:ext cx="616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9. Medição da colônia utilizando régua milimetrada.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1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7EFE06-E22B-4E74-A106-7745EB3F4A34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5427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4000" b="1" smtClean="0">
                <a:latin typeface="Times New Roman" pitchFamily="18" charset="0"/>
                <a:cs typeface="Times New Roman" pitchFamily="18" charset="0"/>
              </a:rPr>
              <a:t>Material e Métodos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estatística</a:t>
            </a:r>
            <a:endParaRPr lang="pt-B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Os dados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obtidos </a:t>
            </a: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submetidos à análise de variância e as médias comparadas pelo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teste </a:t>
            </a: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Scott-Knott ao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nível de 5% de probabilidade utilizando-se o programa de análises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estatísticas </a:t>
            </a: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Assistat 7.7 beta.</a:t>
            </a:r>
            <a:endParaRPr lang="pt-B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23727" r="26704" b="23735"/>
          <a:stretch>
            <a:fillRect/>
          </a:stretch>
        </p:blipFill>
        <p:spPr bwMode="auto">
          <a:xfrm>
            <a:off x="2902623" y="3789040"/>
            <a:ext cx="3167906" cy="20233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279" name="CaixaDeTexto 45055"/>
          <p:cNvSpPr txBox="1">
            <a:spLocks noChangeArrowheads="1"/>
          </p:cNvSpPr>
          <p:nvPr/>
        </p:nvSpPr>
        <p:spPr bwMode="auto">
          <a:xfrm>
            <a:off x="2902623" y="5821668"/>
            <a:ext cx="31815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Tela de acesso do programa Assistat 7.7 beta..</a:t>
            </a:r>
          </a:p>
        </p:txBody>
      </p:sp>
    </p:spTree>
    <p:extLst>
      <p:ext uri="{BB962C8B-B14F-4D97-AF65-F5344CB8AC3E}">
        <p14:creationId xmlns:p14="http://schemas.microsoft.com/office/powerpoint/2010/main" val="26685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760891"/>
              </p:ext>
            </p:extLst>
          </p:nvPr>
        </p:nvGraphicFramePr>
        <p:xfrm>
          <a:off x="827582" y="2134597"/>
          <a:ext cx="7604247" cy="34403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57890"/>
                <a:gridCol w="957890"/>
                <a:gridCol w="957890"/>
                <a:gridCol w="957890"/>
                <a:gridCol w="957890"/>
                <a:gridCol w="958887"/>
                <a:gridCol w="958887"/>
                <a:gridCol w="897023"/>
              </a:tblGrid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Dias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8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8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Dose</a:t>
                      </a:r>
                      <a:endParaRPr lang="pt-BR" sz="180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Diâmetro da colônia (cm)</a:t>
                      </a: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1,75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 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 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 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 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1,61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2,13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 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1,58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 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2,29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1,91 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2,39 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 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 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 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 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CV%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10,52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8,56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11,31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9,81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60048" y="1528742"/>
            <a:ext cx="768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Tabela 1. Médias do diâmetro das colônias aos 2, 3, 4, 5, 6, 7 e 8 dias após a montagem do ensaio.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1580" y="5590981"/>
            <a:ext cx="764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*Médias seguidas da mesma letra na coluna não dierem estatísticamente entre si ao nível de 5% de probabilidade pelo teste Scott-Knott.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1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931394"/>
              </p:ext>
            </p:extLst>
          </p:nvPr>
        </p:nvGraphicFramePr>
        <p:xfrm>
          <a:off x="467544" y="1556792"/>
          <a:ext cx="374441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096913"/>
              </p:ext>
            </p:extLst>
          </p:nvPr>
        </p:nvGraphicFramePr>
        <p:xfrm>
          <a:off x="4860032" y="1484784"/>
          <a:ext cx="36004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962578"/>
              </p:ext>
            </p:extLst>
          </p:nvPr>
        </p:nvGraphicFramePr>
        <p:xfrm>
          <a:off x="467544" y="3710210"/>
          <a:ext cx="3816424" cy="217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654739"/>
              </p:ext>
            </p:extLst>
          </p:nvPr>
        </p:nvGraphicFramePr>
        <p:xfrm>
          <a:off x="4860032" y="3638202"/>
          <a:ext cx="35821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9552" y="581633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1.  Regressão polinomial cúbica das médias dos tratamentos com as doses  de 0, 1, 5, 10, 25 e 50%  do extrato aquoso </a:t>
            </a:r>
            <a:r>
              <a:rPr lang="pt-B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P. aduncum ,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cada dia de avaliação, sobre</a:t>
            </a:r>
            <a:r>
              <a:rPr lang="pt-B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casiiicola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05348"/>
              </p:ext>
            </p:extLst>
          </p:nvPr>
        </p:nvGraphicFramePr>
        <p:xfrm>
          <a:off x="467544" y="1268760"/>
          <a:ext cx="35283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43171"/>
              </p:ext>
            </p:extLst>
          </p:nvPr>
        </p:nvGraphicFramePr>
        <p:xfrm>
          <a:off x="4427984" y="1268760"/>
          <a:ext cx="35283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231177"/>
              </p:ext>
            </p:extLst>
          </p:nvPr>
        </p:nvGraphicFramePr>
        <p:xfrm>
          <a:off x="2267744" y="3587480"/>
          <a:ext cx="324036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39552" y="581633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1.  Regressão polinomial cúbica das médias dos tratamentos com as doses  de 0, 1, 5, 10, 25 e 50%  do extrato aquoso </a:t>
            </a:r>
            <a:r>
              <a:rPr lang="pt-B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P. aduncum ,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cada dia de avaliação, sobre</a:t>
            </a:r>
            <a:r>
              <a:rPr lang="pt-B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casiiicola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3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O crescimento micelial quantificado pelo diâmetro da colônia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inibido 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somente pela aplicação do extrato de </a:t>
            </a:r>
            <a:r>
              <a:rPr lang="pt-BR" i="1">
                <a:latin typeface="Times New Roman" panose="02020603050405020304" pitchFamily="18" charset="0"/>
                <a:cs typeface="Times New Roman" panose="02020603050405020304" pitchFamily="18" charset="0"/>
              </a:rPr>
              <a:t>P. aduncum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na dose de 50%, o qual promoveu efeito fungistatico reduzindo o crescimento de </a:t>
            </a:r>
            <a:r>
              <a:rPr lang="pt-BR" i="1">
                <a:latin typeface="Times New Roman" panose="02020603050405020304" pitchFamily="18" charset="0"/>
                <a:cs typeface="Times New Roman" panose="02020603050405020304" pitchFamily="18" charset="0"/>
              </a:rPr>
              <a:t>C. cassiicola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nos quatro primeiros dias de avaliação, o que pode ser constatado pela porcentagem de inibição de 40,00, 38,28, 33,10 e 13,54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dias 2, 3, 4 e 5 respectivamente. Entretanto, a patir do quinto dia o crescimento micelial foi estimulado e o valor do diâmetro da colônia se igualou ao da testemunha.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perda de eficiência a partir da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quinta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sugere que o princípio ativo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seja degradado após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curto período de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que o patógeno desafiante tenham se adaptado ao meio nesse intervalo de tempo.</a:t>
            </a:r>
            <a:endParaRPr 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autoclavagem pode ter influneciado na baixa eficiência do extrato sobre o patógeno desafiante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Isso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deve ao fato da autoclavagem, em função da alta temperatura utilizada no processo, inativar os princípios ativos de algumas espécies de plantas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Dessa forma, estudos devem ser realizados utilizando o extrato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autoclavado para verificação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se este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apresenta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inibitório sobre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patógeno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desafiante.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2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6740526" y="5432344"/>
            <a:ext cx="3357563" cy="2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altLang="pt-BR" sz="12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Foto: Christiane Calderan</a:t>
            </a:r>
            <a:endParaRPr lang="pt-BR" altLang="pt-BR" sz="1800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913" y="2420888"/>
            <a:ext cx="2552700" cy="323537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15876"/>
            <a:ext cx="9144000" cy="1109663"/>
          </a:xfrm>
          <a:solidFill>
            <a:schemeClr val="accent3">
              <a:lumMod val="40000"/>
              <a:lumOff val="60000"/>
              <a:alpha val="3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altLang="pt-BR" sz="2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14338" y="1557338"/>
            <a:ext cx="8229600" cy="4525962"/>
          </a:xfrm>
        </p:spPr>
        <p:txBody>
          <a:bodyPr/>
          <a:lstStyle/>
          <a:p>
            <a:pPr marL="514252" indent="-514252">
              <a:buNone/>
            </a:pPr>
            <a:r>
              <a:rPr lang="pt-BR" altLang="pt-BR" sz="2400" b="1">
                <a:latin typeface="Times New Roman" pitchFamily="18" charset="0"/>
                <a:cs typeface="Times New Roman" pitchFamily="18" charset="0"/>
              </a:rPr>
              <a:t>A cultura </a:t>
            </a:r>
            <a:r>
              <a:rPr lang="pt-BR" altLang="pt-BR" sz="2400" b="1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altLang="pt-BR" sz="2400" b="1" smtClean="0">
                <a:latin typeface="Times New Roman" pitchFamily="18" charset="0"/>
                <a:cs typeface="Times New Roman" pitchFamily="18" charset="0"/>
              </a:rPr>
              <a:t>pepino</a:t>
            </a:r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  <a:p>
            <a:pPr marL="514252" indent="-514252">
              <a:buNone/>
            </a:pPr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  <a:p>
            <a:pPr marL="514252" indent="-514252">
              <a:buFont typeface="Wingdings" pitchFamily="2" charset="2"/>
              <a:buChar char="ü"/>
            </a:pPr>
            <a:r>
              <a:rPr lang="pt-BR" altLang="pt-BR" sz="2400">
                <a:latin typeface="Times New Roman" pitchFamily="18" charset="0"/>
                <a:cs typeface="Times New Roman" pitchFamily="18" charset="0"/>
              </a:rPr>
              <a:t>Classificação botânica;</a:t>
            </a:r>
          </a:p>
          <a:p>
            <a:pPr marL="514252" indent="-514252">
              <a:buNone/>
            </a:pPr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  <a:p>
            <a:pPr marL="514252" indent="-514252">
              <a:buNone/>
            </a:pPr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  <a:p>
            <a:pPr marL="514252" indent="-514252">
              <a:buFont typeface="Wingdings" pitchFamily="2" charset="2"/>
              <a:buChar char="ü"/>
            </a:pPr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  <a:p>
            <a:pPr marL="514252" indent="-514252">
              <a:buFont typeface="Wingdings" pitchFamily="2" charset="2"/>
              <a:buChar char="ü"/>
            </a:pPr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  <a:p>
            <a:pPr marL="514252" indent="-514252">
              <a:buNone/>
            </a:pPr>
            <a:endParaRPr lang="pt-BR" altLang="pt-BR" sz="2400">
              <a:latin typeface="Arial" charset="0"/>
              <a:cs typeface="Arial" charset="0"/>
            </a:endParaRPr>
          </a:p>
          <a:p>
            <a:pPr marL="514252" indent="-514252">
              <a:buNone/>
            </a:pPr>
            <a:endParaRPr lang="pt-BR" altLang="pt-BR" sz="2400">
              <a:latin typeface="Arial" charset="0"/>
              <a:cs typeface="Arial" charset="0"/>
            </a:endParaRPr>
          </a:p>
          <a:p>
            <a:pPr marL="514252" indent="-514252">
              <a:buNone/>
            </a:pPr>
            <a:endParaRPr lang="pt-BR" altLang="pt-BR" sz="2400">
              <a:latin typeface="Arial" charset="0"/>
              <a:cs typeface="Arial" charset="0"/>
            </a:endParaRPr>
          </a:p>
          <a:p>
            <a:pPr marL="514252" indent="-514252">
              <a:buNone/>
            </a:pPr>
            <a:endParaRPr lang="pt-BR" altLang="pt-BR" sz="2400">
              <a:latin typeface="Arial" charset="0"/>
              <a:cs typeface="Arial" charset="0"/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E40EE3-F7B4-45F7-AF31-6E7C6F2A07B4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4105" name="TextBox 34"/>
          <p:cNvSpPr txBox="1">
            <a:spLocks noChangeArrowheads="1"/>
          </p:cNvSpPr>
          <p:nvPr/>
        </p:nvSpPr>
        <p:spPr bwMode="auto">
          <a:xfrm>
            <a:off x="1214438" y="2928938"/>
            <a:ext cx="5715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 Ordem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Curcubitales</a:t>
            </a:r>
            <a:endParaRPr lang="pt-BR" altLang="pt-BR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Família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Curcubitaceae</a:t>
            </a:r>
            <a:endParaRPr lang="pt-BR" altLang="pt-BR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 Espécie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altLang="pt-BR" sz="1800" i="1" smtClean="0">
                <a:latin typeface="Times New Roman" pitchFamily="18" charset="0"/>
                <a:cs typeface="Times New Roman" pitchFamily="18" charset="0"/>
              </a:rPr>
              <a:t>Cucumis sativus </a:t>
            </a: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itle 40"/>
          <p:cNvSpPr txBox="1">
            <a:spLocks/>
          </p:cNvSpPr>
          <p:nvPr/>
        </p:nvSpPr>
        <p:spPr>
          <a:xfrm>
            <a:off x="396875" y="260350"/>
            <a:ext cx="9144000" cy="1143000"/>
          </a:xfrm>
          <a:prstGeom prst="rect">
            <a:avLst/>
          </a:prstGeom>
          <a:noFill/>
          <a:ln w="44450">
            <a:noFill/>
          </a:ln>
        </p:spPr>
        <p:txBody>
          <a:bodyPr lIns="91423" tIns="45711" rIns="91423" bIns="45711" anchor="ctr">
            <a:normAutofit/>
          </a:bodyPr>
          <a:lstStyle/>
          <a:p>
            <a:pPr>
              <a:defRPr/>
            </a:pPr>
            <a:r>
              <a:rPr lang="pt-BR" sz="4400" b="1" dirty="0">
                <a:latin typeface="Times New Roman" pitchFamily="18" charset="0"/>
                <a:ea typeface="+mj-ea"/>
                <a:cs typeface="Times New Roman" pitchFamily="18" charset="0"/>
              </a:rPr>
              <a:t>Introdução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 rot="-5400000">
            <a:off x="6868319" y="3836194"/>
            <a:ext cx="3409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>
                <a:latin typeface="Times New Roman" pitchFamily="18" charset="0"/>
                <a:cs typeface="Times New Roman" pitchFamily="18" charset="0"/>
              </a:rPr>
              <a:t>http://www.jardineiro.net/plantas/tomate-solanum-lycopersicum.html</a:t>
            </a: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5871499" y="5661248"/>
            <a:ext cx="2686843" cy="26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 1</a:t>
            </a:r>
            <a:r>
              <a:rPr lang="pt-BR" altLang="pt-BR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pt-BR" altLang="pt-BR" sz="11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Pepino (</a:t>
            </a:r>
            <a:r>
              <a:rPr lang="pt-BR" altLang="pt-BR" sz="11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Cucumis sativus </a:t>
            </a:r>
            <a:r>
              <a:rPr lang="pt-BR" altLang="pt-BR" sz="11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pt-BR" altLang="pt-BR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lang="pt-BR" altLang="pt-BR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32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allAtOnce"/>
      <p:bldP spid="4105" grpId="0"/>
      <p:bldP spid="4105" grpId="1"/>
      <p:bldP spid="3" grpId="0"/>
      <p:bldP spid="3" grpId="1"/>
      <p:bldP spid="40" grpId="0"/>
      <p:bldP spid="4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AIRES, 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C. S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.; LIMA, 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Potencial fungicida do extrato etanólico dos talos de </a:t>
            </a:r>
            <a:r>
              <a:rPr lang="pt-BR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Piper aduncum 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L. (Piperaceae) sobre Candida albicans in vitro. </a:t>
            </a:r>
            <a:r>
              <a:rPr lang="pt-B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Revista Eletrônica de Biologia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Rondônia, n3, 2014. Disponível em: &lt; http://revistas.pucsp.br/index.php/reb/article/view/17507&gt;. Acesso em: 15 set. 2016.</a:t>
            </a:r>
          </a:p>
          <a:p>
            <a:pPr algn="just"/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CAVALCANTE, R. P. </a:t>
            </a:r>
            <a:r>
              <a:rPr lang="pt-B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Eficiência do extrato bruto de </a:t>
            </a:r>
            <a:r>
              <a:rPr lang="pt-BR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Piper aduncum</a:t>
            </a:r>
            <a:r>
              <a:rPr lang="pt-B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L. no controle da vassoura-de-bruxa do cupuaçuzeiro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Universidade Federal do Amazonas, Faculdade de Ciências Agrárias, Programa de Pós-Graduação em Agricultura e Sustentabilidade na Amazônia (Dissertação de mestrado), Manaus-AM, 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LOPES, C. A., REIS, A.; BOITEUX, L. S., 2005.  Doenças fúngicas. In: LOPES, C. A.; ÁVILA, A. C. (Ed.).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Doenças do tomateiro.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Brasília, DF: Embrapa Hortaliças,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p.17-52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PERNEZNY, K.; SIMONE, G. W., 1999. Target spot of several vegetable crops.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Plant Pathology Fact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Sheet,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Florida, p.39-43. </a:t>
            </a:r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OLIVEIRA, Ricardo R. et al . Reação de híbridos de pepino para cultivo protegido a isolados de Corynespora cassiicola.</a:t>
            </a:r>
            <a:r>
              <a:rPr lang="pt-B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 Fitopatol. bras.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,  Brasília ,  v. 31, n. 5, p. 509-512, Oct.  2006 .   Available from &lt;http://www.scielo.br/scielo.php?script=sci_arttext&amp;pid=S0100-41582006000500012&amp;lng=en&amp;nrm=iso&gt;. access on  05  May  2015.  http://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dx.doi.org/10.1590/S0100-41582006000500012</a:t>
            </a:r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VERZIGNASSI, J.R., VIDA, J.B. &amp; TESSMAM, D.J. </a:t>
            </a:r>
            <a:r>
              <a:rPr lang="pt-BR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Corynespora cassiicola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causando epidemias de manchas foliares em pepino 'japonês' sob estufa no norte do Paraná. </a:t>
            </a:r>
            <a:r>
              <a:rPr lang="pt-B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Fitopatologia Brasileira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28:570. 2003.  </a:t>
            </a:r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9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74614" y="3068960"/>
            <a:ext cx="39501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6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pt-BR" b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11560" y="162880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Entraves à produção</a:t>
            </a:r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Doenças fúngicas</a:t>
            </a:r>
          </a:p>
          <a:p>
            <a:endParaRPr lang="pt-BR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Corynespora cassiicola</a:t>
            </a:r>
          </a:p>
          <a:p>
            <a:endParaRPr lang="pt-BR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mancha de corynespora é uma doença que vem causando grandes prejuízos aos produtores de pepino no Estado 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Amazonas devido ao clima quente e úmido na região.</a:t>
            </a:r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2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8402" y="3114675"/>
            <a:ext cx="1987956" cy="1444625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altLang="pt-BR" b="1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altLang="pt-BR" sz="2400" b="1" smtClean="0">
                <a:latin typeface="Times New Roman" pitchFamily="18" charset="0"/>
                <a:cs typeface="Times New Roman" pitchFamily="18" charset="0"/>
              </a:rPr>
              <a:t>Sintomas</a:t>
            </a:r>
          </a:p>
          <a:p>
            <a:pPr eaLnBrk="1" hangingPunct="1"/>
            <a:endParaRPr lang="pt-BR" altLang="pt-B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BR" altLang="pt-B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pt-BR" altLang="pt-BR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7190928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B4853E-202F-4BD8-A490-22E819054A23}" type="slidenum">
              <a:rPr lang="pt-BR"/>
              <a:pPr>
                <a:defRPr/>
              </a:pPr>
              <a:t>4</a:t>
            </a:fld>
            <a:endParaRPr lang="pt-BR"/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804" y="1479550"/>
            <a:ext cx="1992554" cy="157162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803" y="4595876"/>
            <a:ext cx="1992555" cy="149742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221088" y="2924944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252193" y="4754640"/>
            <a:ext cx="183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Foto: Matheus Caniato</a:t>
            </a:r>
            <a:endParaRPr lang="pt-BR" altLang="pt-B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42913" y="4725144"/>
            <a:ext cx="1598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Foto: Matheus Caniato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57661" y="4590879"/>
            <a:ext cx="1598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Foto: Matheus Caniato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563741" y="6205538"/>
            <a:ext cx="322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pt-BR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Sintomas de </a:t>
            </a:r>
            <a:r>
              <a:rPr lang="pt-BR" altLang="pt-BR" sz="1200" i="1">
                <a:latin typeface="Times New Roman" pitchFamily="18" charset="0"/>
                <a:cs typeface="Times New Roman" pitchFamily="18" charset="0"/>
              </a:rPr>
              <a:t>C. cassiicola 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em folhas de tomateiro</a:t>
            </a:r>
            <a:r>
              <a:rPr lang="pt-BR" altLang="pt-BR" sz="1200" smtClean="0">
                <a:latin typeface="Times New Roman" pitchFamily="18" charset="0"/>
                <a:cs typeface="Times New Roman" pitchFamily="18" charset="0"/>
              </a:rPr>
              <a:t>. Fotos: Matheus Caniato.</a:t>
            </a:r>
            <a:endParaRPr lang="pt-BR" altLang="pt-BR" sz="1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8108 0.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1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5451 -0.0414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27327 0.000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7 L -0.04826 0.0435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213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25 L -0.27327 -0.2439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-1189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7" grpId="1"/>
      <p:bldP spid="10" grpId="0"/>
      <p:bldP spid="10" grpId="1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altLang="pt-BR" b="1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19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altLang="pt-BR" sz="2400" b="1" smtClean="0">
                <a:latin typeface="Times New Roman" pitchFamily="18" charset="0"/>
                <a:cs typeface="Times New Roman" pitchFamily="18" charset="0"/>
              </a:rPr>
              <a:t>Sobrevivência</a:t>
            </a:r>
            <a:r>
              <a:rPr lang="pt-BR" altLang="pt-BR" sz="2400" b="1" baseline="30000" smtClean="0">
                <a:latin typeface="Times New Roman" pitchFamily="18" charset="0"/>
                <a:cs typeface="Times New Roman" pitchFamily="18" charset="0"/>
              </a:rPr>
              <a:t>[1]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CA0EC8-D2C8-4CD4-888A-394AB20F2DDA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aphicFrame>
        <p:nvGraphicFramePr>
          <p:cNvPr id="5" name="Diagram 4"/>
          <p:cNvGraphicFramePr/>
          <p:nvPr/>
        </p:nvGraphicFramePr>
        <p:xfrm>
          <a:off x="1907704" y="2276872"/>
          <a:ext cx="5544616" cy="344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0" y="6551613"/>
            <a:ext cx="3429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 baseline="3000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CUTRIM e SILVA (2003)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2411413" y="5864225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3. Principais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fontes de inóculo do fungo </a:t>
            </a:r>
            <a:r>
              <a:rPr lang="pt-BR" altLang="pt-BR" sz="1400" i="1">
                <a:latin typeface="Times New Roman" pitchFamily="18" charset="0"/>
                <a:cs typeface="Times New Roman" pitchFamily="18" charset="0"/>
              </a:rPr>
              <a:t>Corynespora casiicola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43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4000" b="1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28625" y="151288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altLang="pt-BR" sz="2400" b="1" smtClean="0">
                <a:latin typeface="Times New Roman" pitchFamily="18" charset="0"/>
                <a:cs typeface="Times New Roman" pitchFamily="18" charset="0"/>
              </a:rPr>
              <a:t>Controle</a:t>
            </a:r>
          </a:p>
          <a:p>
            <a:pPr eaLnBrk="1" hangingPunct="1"/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531EE-86A8-493B-9856-A78802567B0E}" type="slidenum">
              <a:rPr lang="pt-BR"/>
              <a:pPr>
                <a:defRPr/>
              </a:pPr>
              <a:t>6</a:t>
            </a:fld>
            <a:endParaRPr lang="pt-BR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355976" y="2348880"/>
          <a:ext cx="414451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780286" y="2348880"/>
          <a:ext cx="3576261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581525" y="2341563"/>
            <a:ext cx="0" cy="31035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extBox 16"/>
          <p:cNvSpPr txBox="1">
            <a:spLocks noChangeArrowheads="1"/>
          </p:cNvSpPr>
          <p:nvPr/>
        </p:nvSpPr>
        <p:spPr bwMode="auto">
          <a:xfrm>
            <a:off x="22225" y="6577013"/>
            <a:ext cx="7573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LOPES e REIS, 2007; </a:t>
            </a:r>
            <a:r>
              <a:rPr lang="pt-BR" altLang="pt-BR" sz="12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LOPES; REIS; BOITEUX, 2005; </a:t>
            </a:r>
            <a:r>
              <a:rPr lang="pt-BR" altLang="pt-BR" sz="1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PERNEZNY e SIMONE, 1999 ; </a:t>
            </a:r>
            <a:r>
              <a:rPr lang="pt-BR" altLang="pt-BR" sz="1200" baseline="3000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pt-BR" altLang="pt-BR" sz="1200">
                <a:latin typeface="Times New Roman" pitchFamily="18" charset="0"/>
                <a:cs typeface="Times New Roman" pitchFamily="18" charset="0"/>
              </a:rPr>
              <a:t>Cutrim  e Silva (2003)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CaixaDeTexto 1"/>
          <p:cNvSpPr txBox="1">
            <a:spLocks noChangeArrowheads="1"/>
          </p:cNvSpPr>
          <p:nvPr/>
        </p:nvSpPr>
        <p:spPr bwMode="auto">
          <a:xfrm>
            <a:off x="781050" y="5567363"/>
            <a:ext cx="7751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Métodos de controle utilizados no manejo da mancha de 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corynespora. </a:t>
            </a:r>
            <a:r>
              <a:rPr lang="pt-BR" altLang="pt-BR" sz="1400">
                <a:latin typeface="Times New Roman" pitchFamily="18" charset="0"/>
                <a:cs typeface="Times New Roman" pitchFamily="18" charset="0"/>
              </a:rPr>
              <a:t>A) Controle químico e B) Controle cultural.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95338" y="2341563"/>
            <a:ext cx="50482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597400" y="2346325"/>
            <a:ext cx="50482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62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altLang="pt-BR" b="1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  <a:p>
            <a:pPr marL="0" indent="0" algn="just">
              <a:buNone/>
            </a:pPr>
            <a:endParaRPr 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Buscando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para o controle da mancha de Corynespora, um método que vem nos últimos anos apresentando resultados satisfatórios em diversas pesquisas é a utilização de plantas com efeitos antimicrobianos. </a:t>
            </a:r>
          </a:p>
          <a:p>
            <a:pPr>
              <a:spcBef>
                <a:spcPts val="0"/>
              </a:spcBef>
            </a:pPr>
            <a:endParaRPr lang="pt-B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família botânica Piperaceae possui espécies que apresentam potencial no controle de microrganismos nocivos às plantas cultivadas. </a:t>
            </a:r>
          </a:p>
          <a:p>
            <a:pPr algn="just">
              <a:spcBef>
                <a:spcPts val="0"/>
              </a:spcBef>
            </a:pPr>
            <a:endParaRPr lang="pt-B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Neste contexto, a utilização de plantas no controle de doenças é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ao uso de agrotóxicos, que além de não comprometer o meio ambiente se empregada adequadamente é viável e de baixo custo. </a:t>
            </a:r>
          </a:p>
          <a:p>
            <a:endParaRPr 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</a:p>
          <a:p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 o efeito de </a:t>
            </a:r>
            <a:r>
              <a:rPr lang="pt-BR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Piper aduncum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o crescimento micelial de </a:t>
            </a:r>
            <a:r>
              <a:rPr lang="pt-BR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Corynespora </a:t>
            </a:r>
            <a:r>
              <a:rPr lang="pt-BR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cassiicola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vitro.</a:t>
            </a:r>
          </a:p>
          <a:p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Avaliar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cinco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concentrações do extrato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aquoso autoclavado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aduncum 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o crescimento micelial de  </a:t>
            </a:r>
            <a:r>
              <a:rPr lang="pt-BR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cassiicola in vitro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7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875"/>
            <a:ext cx="9144000" cy="11096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Localização da área de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</a:t>
            </a:r>
            <a:endParaRPr 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D978-3044-4593-808F-1C701D10584A}" type="slidenum">
              <a:rPr lang="pt-BR" smtClean="0"/>
              <a:t>9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2" t="8052" r="31698" b="14530"/>
          <a:stretch/>
        </p:blipFill>
        <p:spPr bwMode="auto">
          <a:xfrm>
            <a:off x="6255826" y="2530557"/>
            <a:ext cx="1844566" cy="332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5" t="10376" r="7644" b="15486"/>
          <a:stretch/>
        </p:blipFill>
        <p:spPr bwMode="auto">
          <a:xfrm>
            <a:off x="683568" y="2530557"/>
            <a:ext cx="5468317" cy="3329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64795" y="5859940"/>
            <a:ext cx="743559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5. A. 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Vista aerea do Campus do Instituto Federal de Educação, Ciência e Tecnologia do Amazonas – IFAM Campus Manaus Zona/ Leste. Manaus, 2016. Fonte: 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Earth; B. Laboratório de Biologia (IFAM). Foto: Ronald Grana.</a:t>
            </a:r>
            <a:endParaRPr 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t-BR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7802" y="2525842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smtClean="0"/>
              <a:t> A</a:t>
            </a:r>
            <a:endParaRPr lang="pt-BR" sz="1200" b="1"/>
          </a:p>
        </p:txBody>
      </p:sp>
      <p:sp>
        <p:nvSpPr>
          <p:cNvPr id="10" name="CaixaDeTexto 9"/>
          <p:cNvSpPr txBox="1"/>
          <p:nvPr/>
        </p:nvSpPr>
        <p:spPr>
          <a:xfrm>
            <a:off x="6165479" y="2534456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smtClean="0"/>
              <a:t> B</a:t>
            </a:r>
            <a:endParaRPr lang="pt-BR" sz="1200" b="1"/>
          </a:p>
        </p:txBody>
      </p:sp>
    </p:spTree>
    <p:extLst>
      <p:ext uri="{BB962C8B-B14F-4D97-AF65-F5344CB8AC3E}">
        <p14:creationId xmlns:p14="http://schemas.microsoft.com/office/powerpoint/2010/main" val="26276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16939</TotalTime>
  <Words>1667</Words>
  <Application>Microsoft Office PowerPoint</Application>
  <PresentationFormat>Apresentação na tela (4:3)</PresentationFormat>
  <Paragraphs>293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Potencial do extrato aquoso de Piper aduncum sobre o crescimento micelial de Corynespora cassiicola obtido de pepineiro</vt:lpstr>
      <vt:lpstr>  </vt:lpstr>
      <vt:lpstr>Introdução</vt:lpstr>
      <vt:lpstr>Introdução</vt:lpstr>
      <vt:lpstr>Introdução</vt:lpstr>
      <vt:lpstr>Introdução</vt:lpstr>
      <vt:lpstr>Introdução</vt:lpstr>
      <vt:lpstr>Objetivos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Resultados e discussão</vt:lpstr>
      <vt:lpstr>Resultados e discussão</vt:lpstr>
      <vt:lpstr>Resultados e discussão</vt:lpstr>
      <vt:lpstr>Conclusão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</dc:creator>
  <cp:lastModifiedBy>MATHEUS</cp:lastModifiedBy>
  <cp:revision>89</cp:revision>
  <dcterms:created xsi:type="dcterms:W3CDTF">2016-09-16T02:43:28Z</dcterms:created>
  <dcterms:modified xsi:type="dcterms:W3CDTF">2016-10-19T12:49:42Z</dcterms:modified>
</cp:coreProperties>
</file>